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comments/modernComment_119_D5B4133F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112_1BF7F602.xml" ContentType="application/vnd.ms-powerpoint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modernComment_116_5E3401CF.xml" ContentType="application/vnd.ms-powerpoint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modernComment_118_DB5F710B.xml" ContentType="application/vnd.ms-powerpoint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7" r:id="rId4"/>
  </p:sldMasterIdLst>
  <p:notesMasterIdLst>
    <p:notesMasterId r:id="rId27"/>
  </p:notesMasterIdLst>
  <p:handoutMasterIdLst>
    <p:handoutMasterId r:id="rId28"/>
  </p:handoutMasterIdLst>
  <p:sldIdLst>
    <p:sldId id="256" r:id="rId5"/>
    <p:sldId id="261" r:id="rId6"/>
    <p:sldId id="262" r:id="rId7"/>
    <p:sldId id="268" r:id="rId8"/>
    <p:sldId id="276" r:id="rId9"/>
    <p:sldId id="265" r:id="rId10"/>
    <p:sldId id="270" r:id="rId11"/>
    <p:sldId id="264" r:id="rId12"/>
    <p:sldId id="283" r:id="rId13"/>
    <p:sldId id="281" r:id="rId14"/>
    <p:sldId id="282" r:id="rId15"/>
    <p:sldId id="284" r:id="rId16"/>
    <p:sldId id="274" r:id="rId17"/>
    <p:sldId id="277" r:id="rId18"/>
    <p:sldId id="285" r:id="rId19"/>
    <p:sldId id="278" r:id="rId20"/>
    <p:sldId id="279" r:id="rId21"/>
    <p:sldId id="266" r:id="rId22"/>
    <p:sldId id="280" r:id="rId23"/>
    <p:sldId id="273" r:id="rId24"/>
    <p:sldId id="263" r:id="rId25"/>
    <p:sldId id="26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D2A6D38-8376-A237-0DF6-02E493DC8475}" name="Logan Doizaki" initials="" userId="S::ldoizak1@msudenver.edu::064d8814-56d8-4f9e-ad50-936864ed8db0" providerId="AD"/>
  <p188:author id="{41D1AF52-0F8B-A4EF-668A-23AB7033AE9B}" name="Ezequiel Villanueva" initials="EV" userId="S::evillan5@msudenver.edu::64d278a8-c082-4796-8e51-c33215586e1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2C284B-D1A4-4A25-8437-43C81269BB22}" v="1018" dt="2025-05-07T21:38:00.563"/>
    <p1510:client id="{BCB6B5C9-AE31-43A7-965A-93B9A8BC7D61}" v="1080" dt="2025-05-07T23:02:46.041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omments/modernComment_112_1BF7F60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C8B0F21-1F9E-48B3-9912-4501BEC5C63A}" authorId="{41D1AF52-0F8B-A4EF-668A-23AB7033AE9B}" status="resolved" created="2025-05-07T18:36:32.686" complete="100000">
    <pc:sldMkLst xmlns:pc="http://schemas.microsoft.com/office/powerpoint/2013/main/command">
      <pc:docMk/>
      <pc:sldMk cId="469235202" sldId="274"/>
    </pc:sldMkLst>
    <p188:txBody>
      <a:bodyPr/>
      <a:lstStyle/>
      <a:p>
        <a:r>
          <a:rPr lang="en-US"/>
          <a:t>Better format text or change to be more than a block. [@Logan Doizaki] 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5-05-08T00:12:56.442" authorId="{41D1AF52-0F8B-A4EF-668A-23AB7033AE9B}"/>
          </p223:rxn>
        </p223:reactions>
      </p:ext>
    </p188:extLst>
  </p188:cm>
</p188:cmLst>
</file>

<file path=ppt/comments/modernComment_116_5E3401C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6C9A54F-201E-4735-99C2-0DF20E708956}" authorId="{41D1AF52-0F8B-A4EF-668A-23AB7033AE9B}" status="resolved" created="2025-05-07T18:36:48.275" complete="100000">
    <pc:sldMkLst xmlns:pc="http://schemas.microsoft.com/office/powerpoint/2013/main/command">
      <pc:docMk/>
      <pc:sldMk cId="1580466639" sldId="278"/>
    </pc:sldMkLst>
    <p188:txBody>
      <a:bodyPr/>
      <a:lstStyle/>
      <a:p>
        <a:r>
          <a:rPr lang="en-US"/>
          <a:t>Better format text or change to be more than a block. @Logan Doizaki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5-05-08T00:13:01.328" authorId="{41D1AF52-0F8B-A4EF-668A-23AB7033AE9B}"/>
          </p223:rxn>
        </p223:reactions>
      </p:ext>
    </p188:extLst>
  </p188:cm>
</p188:cmLst>
</file>

<file path=ppt/comments/modernComment_118_DB5F710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0A53EE7-46A6-4310-B157-070363918523}" authorId="{41D1AF52-0F8B-A4EF-668A-23AB7033AE9B}" status="resolved" created="2025-05-07T18:36:19.256" complete="100000">
    <pc:sldMkLst xmlns:pc="http://schemas.microsoft.com/office/powerpoint/2013/main/command">
      <pc:docMk/>
      <pc:sldMk cId="3680465163" sldId="280"/>
    </pc:sldMkLst>
    <p188:replyLst>
      <p188:reply id="{CD595EF8-AE7D-41EF-B21E-8A961CF501EE}" authorId="{BD2A6D38-8376-A237-0DF6-02E493DC8475}" created="2025-05-07T21:39:27.192">
        <p188:txBody>
          <a:bodyPr/>
          <a:lstStyle/>
          <a:p>
            <a:r>
              <a:rPr lang="en-US"/>
              <a:t>I still need to move labels </a:t>
            </a:r>
          </a:p>
        </p188:txBody>
      </p188:reply>
    </p188:replyLst>
    <p188:txBody>
      <a:bodyPr/>
      <a:lstStyle/>
      <a:p>
        <a:r>
          <a:rPr lang="en-US"/>
          <a:t>[@Logan Doizaki] Add some brief challenges and include PCB here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5-05-08T00:13:12.777" authorId="{41D1AF52-0F8B-A4EF-668A-23AB7033AE9B}"/>
          </p223:rxn>
        </p223:reactions>
      </p:ext>
    </p188:extLst>
  </p188:cm>
  <p188:cm id="{02CF1B0D-5D11-45CF-BFFB-0D1F7815762F}" authorId="{BD2A6D38-8376-A237-0DF6-02E493DC8475}" status="resolved" created="2025-05-07T21:38:58.280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680465163" sldId="280"/>
      <ac:spMk id="11" creationId="{B6D9D51E-64C8-67B7-BF17-D3644684696F}"/>
    </ac:deMkLst>
    <p188:replyLst>
      <p188:reply id="{2AC4277D-974E-4C6D-B11A-0EA24932DBD6}" authorId="{41D1AF52-0F8B-A4EF-668A-23AB7033AE9B}" created="2025-05-07T22:48:27.088">
        <p188:txBody>
          <a:bodyPr/>
          <a:lstStyle/>
          <a:p>
            <a:r>
              <a:rPr lang="en-US"/>
              <a:t>What do you mean by bitmap? </a:t>
            </a:r>
          </a:p>
        </p188:txBody>
      </p188:reply>
      <p188:reply id="{1F5F0DEA-6BE1-4418-A9A8-A7AB480EAE3C}" authorId="{BD2A6D38-8376-A237-0DF6-02E493DC8475}" created="2025-05-07T22:58:22.868">
        <p188:txBody>
          <a:bodyPr/>
          <a:lstStyle/>
          <a:p>
            <a:r>
              <a:rPr lang="en-US"/>
              <a:t>Bit map having to create one because we couldn’t do jpeg
</a:t>
            </a:r>
          </a:p>
        </p188:txBody>
      </p188:reply>
    </p188:replyLst>
    <p188:txBody>
      <a:bodyPr/>
      <a:lstStyle/>
      <a:p>
        <a:r>
          <a:rPr lang="en-US"/>
          <a:t>Bit map [@Ezequiel Villanueva-Mendoza] 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5-05-08T00:13:11.851" authorId="{41D1AF52-0F8B-A4EF-668A-23AB7033AE9B}"/>
          </p223:rxn>
        </p223:reactions>
      </p:ext>
    </p188:extLst>
  </p188:cm>
</p188:cmLst>
</file>

<file path=ppt/comments/modernComment_119_D5B4133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2B4D42D-B863-4FDA-A8DC-E612076ABBFE}" authorId="{41D1AF52-0F8B-A4EF-668A-23AB7033AE9B}" status="resolved" created="2025-05-07T19:25:36.371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585348415" sldId="281"/>
      <ac:spMk id="11" creationId="{6C1FC3A7-E2EA-5BD9-B0F1-6E0407955385}"/>
    </ac:deMkLst>
    <p188:txBody>
      <a:bodyPr/>
      <a:lstStyle/>
      <a:p>
        <a:r>
          <a:rPr lang="en-US"/>
          <a:t>[@Logan Doizaki] add description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5-05-08T00:12:51.947" authorId="{41D1AF52-0F8B-A4EF-668A-23AB7033AE9B}"/>
          </p223:rxn>
        </p223:reactions>
      </p:ext>
    </p188:extLst>
  </p188:cm>
</p188:cmLst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80D675-6759-4E8E-86B2-8C4333375D4E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4D22D9B-4E9D-495B-945F-AF7710A5B395}">
      <dgm:prSet custT="1"/>
      <dgm:spPr/>
      <dgm:t>
        <a:bodyPr/>
        <a:lstStyle/>
        <a:p>
          <a:r>
            <a:rPr lang="en-US" sz="3200"/>
            <a:t>Project Description</a:t>
          </a:r>
          <a:r>
            <a:rPr lang="en-US" sz="3200">
              <a:latin typeface="Gill Sans MT" panose="020B0502020104020203"/>
            </a:rPr>
            <a:t> 3</a:t>
          </a:r>
          <a:endParaRPr lang="en-US" sz="3200"/>
        </a:p>
      </dgm:t>
    </dgm:pt>
    <dgm:pt modelId="{499C1E12-6CFE-4032-AF2D-03F5018FE7B8}" type="parTrans" cxnId="{73CD4801-54ED-4FE0-901A-B0686074DF44}">
      <dgm:prSet/>
      <dgm:spPr/>
      <dgm:t>
        <a:bodyPr/>
        <a:lstStyle/>
        <a:p>
          <a:endParaRPr lang="en-US"/>
        </a:p>
      </dgm:t>
    </dgm:pt>
    <dgm:pt modelId="{54CB32A8-4905-4C0B-AAE6-0FC267504A95}" type="sibTrans" cxnId="{73CD4801-54ED-4FE0-901A-B0686074DF44}">
      <dgm:prSet/>
      <dgm:spPr/>
      <dgm:t>
        <a:bodyPr/>
        <a:lstStyle/>
        <a:p>
          <a:endParaRPr lang="en-US"/>
        </a:p>
      </dgm:t>
    </dgm:pt>
    <dgm:pt modelId="{C317AD33-A069-451B-B4FA-EAD97BA42499}">
      <dgm:prSet/>
      <dgm:spPr/>
      <dgm:t>
        <a:bodyPr/>
        <a:lstStyle/>
        <a:p>
          <a:r>
            <a:rPr lang="en-US"/>
            <a:t>Development</a:t>
          </a:r>
          <a:r>
            <a:rPr lang="en-US">
              <a:latin typeface="Gill Sans MT" panose="020B0502020104020203"/>
            </a:rPr>
            <a:t> 6</a:t>
          </a:r>
          <a:endParaRPr lang="en-US"/>
        </a:p>
      </dgm:t>
    </dgm:pt>
    <dgm:pt modelId="{DED6922F-13DD-4664-91A5-F5A9C8B2E900}" type="parTrans" cxnId="{E7F00607-431F-4EFB-9FC0-3319D8D309BF}">
      <dgm:prSet/>
      <dgm:spPr/>
      <dgm:t>
        <a:bodyPr/>
        <a:lstStyle/>
        <a:p>
          <a:endParaRPr lang="en-US"/>
        </a:p>
      </dgm:t>
    </dgm:pt>
    <dgm:pt modelId="{7B246063-4CDF-44D4-BDAF-4999D376D02C}" type="sibTrans" cxnId="{E7F00607-431F-4EFB-9FC0-3319D8D309BF}">
      <dgm:prSet/>
      <dgm:spPr/>
      <dgm:t>
        <a:bodyPr/>
        <a:lstStyle/>
        <a:p>
          <a:endParaRPr lang="en-US"/>
        </a:p>
      </dgm:t>
    </dgm:pt>
    <dgm:pt modelId="{14795E2F-CB25-45D3-9941-8676201A9EE2}">
      <dgm:prSet/>
      <dgm:spPr/>
      <dgm:t>
        <a:bodyPr/>
        <a:lstStyle/>
        <a:p>
          <a:r>
            <a:rPr lang="en-US"/>
            <a:t>Architecture</a:t>
          </a:r>
          <a:r>
            <a:rPr lang="en-US">
              <a:latin typeface="Gill Sans MT" panose="020B0502020104020203"/>
            </a:rPr>
            <a:t> 8 </a:t>
          </a:r>
          <a:endParaRPr lang="en-US"/>
        </a:p>
      </dgm:t>
    </dgm:pt>
    <dgm:pt modelId="{48A12A10-6D43-441E-A2D1-EBFDCAC709CA}" type="parTrans" cxnId="{438D65F8-ABBF-4720-B38A-DE005714403A}">
      <dgm:prSet/>
      <dgm:spPr/>
      <dgm:t>
        <a:bodyPr/>
        <a:lstStyle/>
        <a:p>
          <a:endParaRPr lang="en-US"/>
        </a:p>
      </dgm:t>
    </dgm:pt>
    <dgm:pt modelId="{2178ADAF-5B3B-494D-A1E3-F6E1FAA5A4D9}" type="sibTrans" cxnId="{438D65F8-ABBF-4720-B38A-DE005714403A}">
      <dgm:prSet/>
      <dgm:spPr/>
      <dgm:t>
        <a:bodyPr/>
        <a:lstStyle/>
        <a:p>
          <a:endParaRPr lang="en-US"/>
        </a:p>
      </dgm:t>
    </dgm:pt>
    <dgm:pt modelId="{7DD1AE40-4596-4DA0-96D0-68E93FDFEE2D}">
      <dgm:prSet/>
      <dgm:spPr/>
      <dgm:t>
        <a:bodyPr/>
        <a:lstStyle/>
        <a:p>
          <a:r>
            <a:rPr lang="en-US"/>
            <a:t>Cost 18</a:t>
          </a:r>
        </a:p>
      </dgm:t>
    </dgm:pt>
    <dgm:pt modelId="{8104ED2C-A578-471B-BFD3-2D9A1F8652F2}" type="parTrans" cxnId="{852DD8AB-7128-4013-9CDA-3258FD627774}">
      <dgm:prSet/>
      <dgm:spPr/>
      <dgm:t>
        <a:bodyPr/>
        <a:lstStyle/>
        <a:p>
          <a:endParaRPr lang="en-US"/>
        </a:p>
      </dgm:t>
    </dgm:pt>
    <dgm:pt modelId="{B21CEEEF-8455-4BB5-993E-8EFF8536A85D}" type="sibTrans" cxnId="{852DD8AB-7128-4013-9CDA-3258FD627774}">
      <dgm:prSet/>
      <dgm:spPr/>
      <dgm:t>
        <a:bodyPr/>
        <a:lstStyle/>
        <a:p>
          <a:endParaRPr lang="en-US"/>
        </a:p>
      </dgm:t>
    </dgm:pt>
    <dgm:pt modelId="{F886E865-A63A-4BE5-8335-832D851516A2}">
      <dgm:prSet/>
      <dgm:spPr/>
      <dgm:t>
        <a:bodyPr/>
        <a:lstStyle/>
        <a:p>
          <a:r>
            <a:rPr lang="en-US"/>
            <a:t>Challenges 19</a:t>
          </a:r>
        </a:p>
      </dgm:t>
    </dgm:pt>
    <dgm:pt modelId="{0F40D3D2-4667-4BA0-ADDE-6BFC39030E27}" type="parTrans" cxnId="{B86E9B68-871A-49DA-9535-FEF9DD9CE794}">
      <dgm:prSet/>
      <dgm:spPr/>
      <dgm:t>
        <a:bodyPr/>
        <a:lstStyle/>
        <a:p>
          <a:endParaRPr lang="en-US"/>
        </a:p>
      </dgm:t>
    </dgm:pt>
    <dgm:pt modelId="{6AB4FB5E-B74C-40D9-AB9C-067B1B0B73EB}" type="sibTrans" cxnId="{B86E9B68-871A-49DA-9535-FEF9DD9CE794}">
      <dgm:prSet/>
      <dgm:spPr/>
      <dgm:t>
        <a:bodyPr/>
        <a:lstStyle/>
        <a:p>
          <a:endParaRPr lang="en-US"/>
        </a:p>
      </dgm:t>
    </dgm:pt>
    <dgm:pt modelId="{15258E38-077F-4763-A0A8-11D8FBE43468}">
      <dgm:prSet/>
      <dgm:spPr/>
      <dgm:t>
        <a:bodyPr/>
        <a:lstStyle/>
        <a:p>
          <a:r>
            <a:rPr lang="en-US"/>
            <a:t>Demonstration</a:t>
          </a:r>
          <a:r>
            <a:rPr lang="en-US">
              <a:latin typeface="Gill Sans MT" panose="020B0502020104020203"/>
            </a:rPr>
            <a:t> + Q&amp;A 21</a:t>
          </a:r>
          <a:endParaRPr lang="en-US"/>
        </a:p>
      </dgm:t>
    </dgm:pt>
    <dgm:pt modelId="{B58C23F4-0D51-4773-BBFB-F73A9AD1B347}" type="parTrans" cxnId="{C3D9DA4C-992D-4BE2-B426-A8CCDC853127}">
      <dgm:prSet/>
      <dgm:spPr/>
      <dgm:t>
        <a:bodyPr/>
        <a:lstStyle/>
        <a:p>
          <a:endParaRPr lang="en-US"/>
        </a:p>
      </dgm:t>
    </dgm:pt>
    <dgm:pt modelId="{4E28CB59-84C4-47E6-B60A-5541D127AA8C}" type="sibTrans" cxnId="{C3D9DA4C-992D-4BE2-B426-A8CCDC853127}">
      <dgm:prSet/>
      <dgm:spPr/>
      <dgm:t>
        <a:bodyPr/>
        <a:lstStyle/>
        <a:p>
          <a:endParaRPr lang="en-US"/>
        </a:p>
      </dgm:t>
    </dgm:pt>
    <dgm:pt modelId="{CE255FD7-7EED-4B11-9D29-5372D7460ECA}">
      <dgm:prSet/>
      <dgm:spPr/>
      <dgm:t>
        <a:bodyPr/>
        <a:lstStyle/>
        <a:p>
          <a:r>
            <a:rPr lang="en-US">
              <a:latin typeface="Gill Sans MT" panose="020B0502020104020203"/>
            </a:rPr>
            <a:t>Optimization 20</a:t>
          </a:r>
          <a:endParaRPr lang="en-US"/>
        </a:p>
      </dgm:t>
    </dgm:pt>
    <dgm:pt modelId="{B898462E-C0BD-4F0C-A2E7-2DF98FA9CDDE}" type="parTrans" cxnId="{BB2015CE-77AC-4214-A6D3-2202B51E4148}">
      <dgm:prSet/>
      <dgm:spPr/>
      <dgm:t>
        <a:bodyPr/>
        <a:lstStyle/>
        <a:p>
          <a:endParaRPr lang="en-US"/>
        </a:p>
      </dgm:t>
    </dgm:pt>
    <dgm:pt modelId="{A731B62D-DD78-4489-946E-386119D2C72E}" type="sibTrans" cxnId="{BB2015CE-77AC-4214-A6D3-2202B51E4148}">
      <dgm:prSet/>
      <dgm:spPr/>
      <dgm:t>
        <a:bodyPr/>
        <a:lstStyle/>
        <a:p>
          <a:endParaRPr lang="en-US"/>
        </a:p>
      </dgm:t>
    </dgm:pt>
    <dgm:pt modelId="{75B8C578-56A1-40B8-B9C8-BE1743E3BBCD}" type="pres">
      <dgm:prSet presAssocID="{1480D675-6759-4E8E-86B2-8C4333375D4E}" presName="vert0" presStyleCnt="0">
        <dgm:presLayoutVars>
          <dgm:dir/>
          <dgm:animOne val="branch"/>
          <dgm:animLvl val="lvl"/>
        </dgm:presLayoutVars>
      </dgm:prSet>
      <dgm:spPr/>
    </dgm:pt>
    <dgm:pt modelId="{B0FF755A-361D-4FC0-A051-76D1EF041400}" type="pres">
      <dgm:prSet presAssocID="{B4D22D9B-4E9D-495B-945F-AF7710A5B395}" presName="thickLine" presStyleLbl="alignNode1" presStyleIdx="0" presStyleCnt="7"/>
      <dgm:spPr/>
    </dgm:pt>
    <dgm:pt modelId="{9A5C3D48-A22E-417E-A056-8CD7027750CB}" type="pres">
      <dgm:prSet presAssocID="{B4D22D9B-4E9D-495B-945F-AF7710A5B395}" presName="horz1" presStyleCnt="0"/>
      <dgm:spPr/>
    </dgm:pt>
    <dgm:pt modelId="{8CA00362-9EE6-4CA5-9538-705663B1ABD1}" type="pres">
      <dgm:prSet presAssocID="{B4D22D9B-4E9D-495B-945F-AF7710A5B395}" presName="tx1" presStyleLbl="revTx" presStyleIdx="0" presStyleCnt="7"/>
      <dgm:spPr/>
    </dgm:pt>
    <dgm:pt modelId="{2B45BF4C-6246-49A4-A500-2EFDF8FB93A1}" type="pres">
      <dgm:prSet presAssocID="{B4D22D9B-4E9D-495B-945F-AF7710A5B395}" presName="vert1" presStyleCnt="0"/>
      <dgm:spPr/>
    </dgm:pt>
    <dgm:pt modelId="{C65AFFED-2EA1-4A86-A6D8-D21A4197D8FD}" type="pres">
      <dgm:prSet presAssocID="{C317AD33-A069-451B-B4FA-EAD97BA42499}" presName="thickLine" presStyleLbl="alignNode1" presStyleIdx="1" presStyleCnt="7"/>
      <dgm:spPr/>
    </dgm:pt>
    <dgm:pt modelId="{6D8F218F-BD3A-4E87-B03B-5B003211EC87}" type="pres">
      <dgm:prSet presAssocID="{C317AD33-A069-451B-B4FA-EAD97BA42499}" presName="horz1" presStyleCnt="0"/>
      <dgm:spPr/>
    </dgm:pt>
    <dgm:pt modelId="{0B2CFAAC-2138-4136-99B7-366D85753958}" type="pres">
      <dgm:prSet presAssocID="{C317AD33-A069-451B-B4FA-EAD97BA42499}" presName="tx1" presStyleLbl="revTx" presStyleIdx="1" presStyleCnt="7"/>
      <dgm:spPr/>
    </dgm:pt>
    <dgm:pt modelId="{584B6349-22D2-468B-A054-6F279B7164BA}" type="pres">
      <dgm:prSet presAssocID="{C317AD33-A069-451B-B4FA-EAD97BA42499}" presName="vert1" presStyleCnt="0"/>
      <dgm:spPr/>
    </dgm:pt>
    <dgm:pt modelId="{02A736D0-7957-4D59-B546-66CAFED5F2E6}" type="pres">
      <dgm:prSet presAssocID="{14795E2F-CB25-45D3-9941-8676201A9EE2}" presName="thickLine" presStyleLbl="alignNode1" presStyleIdx="2" presStyleCnt="7"/>
      <dgm:spPr/>
    </dgm:pt>
    <dgm:pt modelId="{C556CAA6-079A-41EA-9A90-8356B412C827}" type="pres">
      <dgm:prSet presAssocID="{14795E2F-CB25-45D3-9941-8676201A9EE2}" presName="horz1" presStyleCnt="0"/>
      <dgm:spPr/>
    </dgm:pt>
    <dgm:pt modelId="{4F32F61E-15C5-4745-A57B-5917C41537D7}" type="pres">
      <dgm:prSet presAssocID="{14795E2F-CB25-45D3-9941-8676201A9EE2}" presName="tx1" presStyleLbl="revTx" presStyleIdx="2" presStyleCnt="7"/>
      <dgm:spPr/>
    </dgm:pt>
    <dgm:pt modelId="{0FDB7D35-6EEF-4F41-AF46-C34B6F8F5702}" type="pres">
      <dgm:prSet presAssocID="{14795E2F-CB25-45D3-9941-8676201A9EE2}" presName="vert1" presStyleCnt="0"/>
      <dgm:spPr/>
    </dgm:pt>
    <dgm:pt modelId="{08552E46-6809-4FC0-B1EE-7F80C19F851E}" type="pres">
      <dgm:prSet presAssocID="{7DD1AE40-4596-4DA0-96D0-68E93FDFEE2D}" presName="thickLine" presStyleLbl="alignNode1" presStyleIdx="3" presStyleCnt="7"/>
      <dgm:spPr/>
    </dgm:pt>
    <dgm:pt modelId="{09525A5A-76A3-4CCC-8A63-06A0877B67CB}" type="pres">
      <dgm:prSet presAssocID="{7DD1AE40-4596-4DA0-96D0-68E93FDFEE2D}" presName="horz1" presStyleCnt="0"/>
      <dgm:spPr/>
    </dgm:pt>
    <dgm:pt modelId="{A7D4EAA6-7D83-4AEF-BDC2-76DE7BA0B964}" type="pres">
      <dgm:prSet presAssocID="{7DD1AE40-4596-4DA0-96D0-68E93FDFEE2D}" presName="tx1" presStyleLbl="revTx" presStyleIdx="3" presStyleCnt="7"/>
      <dgm:spPr/>
    </dgm:pt>
    <dgm:pt modelId="{61346C03-BA64-41D6-AAE6-5CB298A3F948}" type="pres">
      <dgm:prSet presAssocID="{7DD1AE40-4596-4DA0-96D0-68E93FDFEE2D}" presName="vert1" presStyleCnt="0"/>
      <dgm:spPr/>
    </dgm:pt>
    <dgm:pt modelId="{C8F156ED-0E3A-43A2-B940-8DF301EA3089}" type="pres">
      <dgm:prSet presAssocID="{F886E865-A63A-4BE5-8335-832D851516A2}" presName="thickLine" presStyleLbl="alignNode1" presStyleIdx="4" presStyleCnt="7"/>
      <dgm:spPr/>
    </dgm:pt>
    <dgm:pt modelId="{7895DDF2-B001-4009-82E9-937E9434A2C7}" type="pres">
      <dgm:prSet presAssocID="{F886E865-A63A-4BE5-8335-832D851516A2}" presName="horz1" presStyleCnt="0"/>
      <dgm:spPr/>
    </dgm:pt>
    <dgm:pt modelId="{E206208C-7B1A-41F9-841A-88FDB645C083}" type="pres">
      <dgm:prSet presAssocID="{F886E865-A63A-4BE5-8335-832D851516A2}" presName="tx1" presStyleLbl="revTx" presStyleIdx="4" presStyleCnt="7"/>
      <dgm:spPr/>
    </dgm:pt>
    <dgm:pt modelId="{90A31634-D0A6-4EB4-BD24-6F9EE5D29AB3}" type="pres">
      <dgm:prSet presAssocID="{F886E865-A63A-4BE5-8335-832D851516A2}" presName="vert1" presStyleCnt="0"/>
      <dgm:spPr/>
    </dgm:pt>
    <dgm:pt modelId="{EDA5F565-6200-4A49-AD7C-ABBB32E78425}" type="pres">
      <dgm:prSet presAssocID="{CE255FD7-7EED-4B11-9D29-5372D7460ECA}" presName="thickLine" presStyleLbl="alignNode1" presStyleIdx="5" presStyleCnt="7"/>
      <dgm:spPr/>
    </dgm:pt>
    <dgm:pt modelId="{5F5B6EF5-7423-45A8-8C80-7AE3FC9703EE}" type="pres">
      <dgm:prSet presAssocID="{CE255FD7-7EED-4B11-9D29-5372D7460ECA}" presName="horz1" presStyleCnt="0"/>
      <dgm:spPr/>
    </dgm:pt>
    <dgm:pt modelId="{BEF1CD63-453F-47AC-B917-20FE6DE82E04}" type="pres">
      <dgm:prSet presAssocID="{CE255FD7-7EED-4B11-9D29-5372D7460ECA}" presName="tx1" presStyleLbl="revTx" presStyleIdx="5" presStyleCnt="7"/>
      <dgm:spPr/>
    </dgm:pt>
    <dgm:pt modelId="{9A0B3F4A-574C-4E5E-9FF7-59C08F70EE54}" type="pres">
      <dgm:prSet presAssocID="{CE255FD7-7EED-4B11-9D29-5372D7460ECA}" presName="vert1" presStyleCnt="0"/>
      <dgm:spPr/>
    </dgm:pt>
    <dgm:pt modelId="{88335117-DDA8-484A-8467-CDF1DB9199E2}" type="pres">
      <dgm:prSet presAssocID="{15258E38-077F-4763-A0A8-11D8FBE43468}" presName="thickLine" presStyleLbl="alignNode1" presStyleIdx="6" presStyleCnt="7"/>
      <dgm:spPr/>
    </dgm:pt>
    <dgm:pt modelId="{B724411B-83D9-4A97-9ECC-88ECA5BB26EA}" type="pres">
      <dgm:prSet presAssocID="{15258E38-077F-4763-A0A8-11D8FBE43468}" presName="horz1" presStyleCnt="0"/>
      <dgm:spPr/>
    </dgm:pt>
    <dgm:pt modelId="{E180AA94-A880-4C4D-BA02-8C844050153A}" type="pres">
      <dgm:prSet presAssocID="{15258E38-077F-4763-A0A8-11D8FBE43468}" presName="tx1" presStyleLbl="revTx" presStyleIdx="6" presStyleCnt="7"/>
      <dgm:spPr/>
    </dgm:pt>
    <dgm:pt modelId="{42619E00-DF31-437C-AD56-8B1C5652C55D}" type="pres">
      <dgm:prSet presAssocID="{15258E38-077F-4763-A0A8-11D8FBE43468}" presName="vert1" presStyleCnt="0"/>
      <dgm:spPr/>
    </dgm:pt>
  </dgm:ptLst>
  <dgm:cxnLst>
    <dgm:cxn modelId="{73CD4801-54ED-4FE0-901A-B0686074DF44}" srcId="{1480D675-6759-4E8E-86B2-8C4333375D4E}" destId="{B4D22D9B-4E9D-495B-945F-AF7710A5B395}" srcOrd="0" destOrd="0" parTransId="{499C1E12-6CFE-4032-AF2D-03F5018FE7B8}" sibTransId="{54CB32A8-4905-4C0B-AAE6-0FC267504A95}"/>
    <dgm:cxn modelId="{E7F00607-431F-4EFB-9FC0-3319D8D309BF}" srcId="{1480D675-6759-4E8E-86B2-8C4333375D4E}" destId="{C317AD33-A069-451B-B4FA-EAD97BA42499}" srcOrd="1" destOrd="0" parTransId="{DED6922F-13DD-4664-91A5-F5A9C8B2E900}" sibTransId="{7B246063-4CDF-44D4-BDAF-4999D376D02C}"/>
    <dgm:cxn modelId="{BED84009-4BCD-4FD9-B02F-C87520D69B4C}" type="presOf" srcId="{C317AD33-A069-451B-B4FA-EAD97BA42499}" destId="{0B2CFAAC-2138-4136-99B7-366D85753958}" srcOrd="0" destOrd="0" presId="urn:microsoft.com/office/officeart/2008/layout/LinedList"/>
    <dgm:cxn modelId="{0E31C440-267A-4C28-BDB7-56F44FFE6543}" type="presOf" srcId="{14795E2F-CB25-45D3-9941-8676201A9EE2}" destId="{4F32F61E-15C5-4745-A57B-5917C41537D7}" srcOrd="0" destOrd="0" presId="urn:microsoft.com/office/officeart/2008/layout/LinedList"/>
    <dgm:cxn modelId="{B86E9B68-871A-49DA-9535-FEF9DD9CE794}" srcId="{1480D675-6759-4E8E-86B2-8C4333375D4E}" destId="{F886E865-A63A-4BE5-8335-832D851516A2}" srcOrd="4" destOrd="0" parTransId="{0F40D3D2-4667-4BA0-ADDE-6BFC39030E27}" sibTransId="{6AB4FB5E-B74C-40D9-AB9C-067B1B0B73EB}"/>
    <dgm:cxn modelId="{4ED60D4C-6A5F-4ACF-A2AC-FB4912DBE010}" type="presOf" srcId="{15258E38-077F-4763-A0A8-11D8FBE43468}" destId="{E180AA94-A880-4C4D-BA02-8C844050153A}" srcOrd="0" destOrd="0" presId="urn:microsoft.com/office/officeart/2008/layout/LinedList"/>
    <dgm:cxn modelId="{C3D9DA4C-992D-4BE2-B426-A8CCDC853127}" srcId="{1480D675-6759-4E8E-86B2-8C4333375D4E}" destId="{15258E38-077F-4763-A0A8-11D8FBE43468}" srcOrd="6" destOrd="0" parTransId="{B58C23F4-0D51-4773-BBFB-F73A9AD1B347}" sibTransId="{4E28CB59-84C4-47E6-B60A-5541D127AA8C}"/>
    <dgm:cxn modelId="{7080B471-B573-46AA-861D-838014B54A47}" type="presOf" srcId="{F886E865-A63A-4BE5-8335-832D851516A2}" destId="{E206208C-7B1A-41F9-841A-88FDB645C083}" srcOrd="0" destOrd="0" presId="urn:microsoft.com/office/officeart/2008/layout/LinedList"/>
    <dgm:cxn modelId="{77AEC27D-EF65-4278-9745-29F4127A5410}" type="presOf" srcId="{7DD1AE40-4596-4DA0-96D0-68E93FDFEE2D}" destId="{A7D4EAA6-7D83-4AEF-BDC2-76DE7BA0B964}" srcOrd="0" destOrd="0" presId="urn:microsoft.com/office/officeart/2008/layout/LinedList"/>
    <dgm:cxn modelId="{31B56389-3BE7-455A-8011-CADE28EE3A91}" type="presOf" srcId="{B4D22D9B-4E9D-495B-945F-AF7710A5B395}" destId="{8CA00362-9EE6-4CA5-9538-705663B1ABD1}" srcOrd="0" destOrd="0" presId="urn:microsoft.com/office/officeart/2008/layout/LinedList"/>
    <dgm:cxn modelId="{852DD8AB-7128-4013-9CDA-3258FD627774}" srcId="{1480D675-6759-4E8E-86B2-8C4333375D4E}" destId="{7DD1AE40-4596-4DA0-96D0-68E93FDFEE2D}" srcOrd="3" destOrd="0" parTransId="{8104ED2C-A578-471B-BFD3-2D9A1F8652F2}" sibTransId="{B21CEEEF-8455-4BB5-993E-8EFF8536A85D}"/>
    <dgm:cxn modelId="{DC34E0C3-EBC7-497E-98D4-D4CADF62D4F6}" type="presOf" srcId="{1480D675-6759-4E8E-86B2-8C4333375D4E}" destId="{75B8C578-56A1-40B8-B9C8-BE1743E3BBCD}" srcOrd="0" destOrd="0" presId="urn:microsoft.com/office/officeart/2008/layout/LinedList"/>
    <dgm:cxn modelId="{BB2015CE-77AC-4214-A6D3-2202B51E4148}" srcId="{1480D675-6759-4E8E-86B2-8C4333375D4E}" destId="{CE255FD7-7EED-4B11-9D29-5372D7460ECA}" srcOrd="5" destOrd="0" parTransId="{B898462E-C0BD-4F0C-A2E7-2DF98FA9CDDE}" sibTransId="{A731B62D-DD78-4489-946E-386119D2C72E}"/>
    <dgm:cxn modelId="{AC4DC5E7-0F51-4AC2-8A11-64497A90474B}" type="presOf" srcId="{CE255FD7-7EED-4B11-9D29-5372D7460ECA}" destId="{BEF1CD63-453F-47AC-B917-20FE6DE82E04}" srcOrd="0" destOrd="0" presId="urn:microsoft.com/office/officeart/2008/layout/LinedList"/>
    <dgm:cxn modelId="{438D65F8-ABBF-4720-B38A-DE005714403A}" srcId="{1480D675-6759-4E8E-86B2-8C4333375D4E}" destId="{14795E2F-CB25-45D3-9941-8676201A9EE2}" srcOrd="2" destOrd="0" parTransId="{48A12A10-6D43-441E-A2D1-EBFDCAC709CA}" sibTransId="{2178ADAF-5B3B-494D-A1E3-F6E1FAA5A4D9}"/>
    <dgm:cxn modelId="{38253A6B-1F06-4096-83A2-59A35181D64E}" type="presParOf" srcId="{75B8C578-56A1-40B8-B9C8-BE1743E3BBCD}" destId="{B0FF755A-361D-4FC0-A051-76D1EF041400}" srcOrd="0" destOrd="0" presId="urn:microsoft.com/office/officeart/2008/layout/LinedList"/>
    <dgm:cxn modelId="{25B747ED-D5B2-4ABB-81A3-5022655EB8B6}" type="presParOf" srcId="{75B8C578-56A1-40B8-B9C8-BE1743E3BBCD}" destId="{9A5C3D48-A22E-417E-A056-8CD7027750CB}" srcOrd="1" destOrd="0" presId="urn:microsoft.com/office/officeart/2008/layout/LinedList"/>
    <dgm:cxn modelId="{0B8E0857-0C4C-4AF3-A5CA-B38061B43B55}" type="presParOf" srcId="{9A5C3D48-A22E-417E-A056-8CD7027750CB}" destId="{8CA00362-9EE6-4CA5-9538-705663B1ABD1}" srcOrd="0" destOrd="0" presId="urn:microsoft.com/office/officeart/2008/layout/LinedList"/>
    <dgm:cxn modelId="{3A7B9DF4-FF91-435B-8138-005C64A4F3F2}" type="presParOf" srcId="{9A5C3D48-A22E-417E-A056-8CD7027750CB}" destId="{2B45BF4C-6246-49A4-A500-2EFDF8FB93A1}" srcOrd="1" destOrd="0" presId="urn:microsoft.com/office/officeart/2008/layout/LinedList"/>
    <dgm:cxn modelId="{8EC59CFE-6E46-4AD7-B5D3-E09EFE495BDA}" type="presParOf" srcId="{75B8C578-56A1-40B8-B9C8-BE1743E3BBCD}" destId="{C65AFFED-2EA1-4A86-A6D8-D21A4197D8FD}" srcOrd="2" destOrd="0" presId="urn:microsoft.com/office/officeart/2008/layout/LinedList"/>
    <dgm:cxn modelId="{BC31884F-570F-4802-AF29-4D71F97502E1}" type="presParOf" srcId="{75B8C578-56A1-40B8-B9C8-BE1743E3BBCD}" destId="{6D8F218F-BD3A-4E87-B03B-5B003211EC87}" srcOrd="3" destOrd="0" presId="urn:microsoft.com/office/officeart/2008/layout/LinedList"/>
    <dgm:cxn modelId="{18F31694-C58C-4E1B-BAE9-BF07304D7F41}" type="presParOf" srcId="{6D8F218F-BD3A-4E87-B03B-5B003211EC87}" destId="{0B2CFAAC-2138-4136-99B7-366D85753958}" srcOrd="0" destOrd="0" presId="urn:microsoft.com/office/officeart/2008/layout/LinedList"/>
    <dgm:cxn modelId="{4639BD72-EE6A-4385-954F-528190A384B3}" type="presParOf" srcId="{6D8F218F-BD3A-4E87-B03B-5B003211EC87}" destId="{584B6349-22D2-468B-A054-6F279B7164BA}" srcOrd="1" destOrd="0" presId="urn:microsoft.com/office/officeart/2008/layout/LinedList"/>
    <dgm:cxn modelId="{D1D03F7A-D3F0-4128-9767-508E6C72885D}" type="presParOf" srcId="{75B8C578-56A1-40B8-B9C8-BE1743E3BBCD}" destId="{02A736D0-7957-4D59-B546-66CAFED5F2E6}" srcOrd="4" destOrd="0" presId="urn:microsoft.com/office/officeart/2008/layout/LinedList"/>
    <dgm:cxn modelId="{FEEDB4E2-58BF-4208-9B9C-039908ED0DEA}" type="presParOf" srcId="{75B8C578-56A1-40B8-B9C8-BE1743E3BBCD}" destId="{C556CAA6-079A-41EA-9A90-8356B412C827}" srcOrd="5" destOrd="0" presId="urn:microsoft.com/office/officeart/2008/layout/LinedList"/>
    <dgm:cxn modelId="{2B0895C1-4F44-4B87-A38A-12DFFF92FA9B}" type="presParOf" srcId="{C556CAA6-079A-41EA-9A90-8356B412C827}" destId="{4F32F61E-15C5-4745-A57B-5917C41537D7}" srcOrd="0" destOrd="0" presId="urn:microsoft.com/office/officeart/2008/layout/LinedList"/>
    <dgm:cxn modelId="{FD0D462B-D5C3-4F58-BE31-C487AEA03A9A}" type="presParOf" srcId="{C556CAA6-079A-41EA-9A90-8356B412C827}" destId="{0FDB7D35-6EEF-4F41-AF46-C34B6F8F5702}" srcOrd="1" destOrd="0" presId="urn:microsoft.com/office/officeart/2008/layout/LinedList"/>
    <dgm:cxn modelId="{0E16202F-F588-478D-AB85-E852D9576AFE}" type="presParOf" srcId="{75B8C578-56A1-40B8-B9C8-BE1743E3BBCD}" destId="{08552E46-6809-4FC0-B1EE-7F80C19F851E}" srcOrd="6" destOrd="0" presId="urn:microsoft.com/office/officeart/2008/layout/LinedList"/>
    <dgm:cxn modelId="{A2E9A51D-A2DB-4A05-8456-19F5678233E2}" type="presParOf" srcId="{75B8C578-56A1-40B8-B9C8-BE1743E3BBCD}" destId="{09525A5A-76A3-4CCC-8A63-06A0877B67CB}" srcOrd="7" destOrd="0" presId="urn:microsoft.com/office/officeart/2008/layout/LinedList"/>
    <dgm:cxn modelId="{10434FC4-3AD3-4184-8508-E7021A0AE27E}" type="presParOf" srcId="{09525A5A-76A3-4CCC-8A63-06A0877B67CB}" destId="{A7D4EAA6-7D83-4AEF-BDC2-76DE7BA0B964}" srcOrd="0" destOrd="0" presId="urn:microsoft.com/office/officeart/2008/layout/LinedList"/>
    <dgm:cxn modelId="{C615A51B-4C9D-4CDD-973E-80D274F52906}" type="presParOf" srcId="{09525A5A-76A3-4CCC-8A63-06A0877B67CB}" destId="{61346C03-BA64-41D6-AAE6-5CB298A3F948}" srcOrd="1" destOrd="0" presId="urn:microsoft.com/office/officeart/2008/layout/LinedList"/>
    <dgm:cxn modelId="{14DA1334-B0E0-4E44-9F16-9238334EC10F}" type="presParOf" srcId="{75B8C578-56A1-40B8-B9C8-BE1743E3BBCD}" destId="{C8F156ED-0E3A-43A2-B940-8DF301EA3089}" srcOrd="8" destOrd="0" presId="urn:microsoft.com/office/officeart/2008/layout/LinedList"/>
    <dgm:cxn modelId="{61550752-15A5-4E95-AF91-F3F7AF6578E6}" type="presParOf" srcId="{75B8C578-56A1-40B8-B9C8-BE1743E3BBCD}" destId="{7895DDF2-B001-4009-82E9-937E9434A2C7}" srcOrd="9" destOrd="0" presId="urn:microsoft.com/office/officeart/2008/layout/LinedList"/>
    <dgm:cxn modelId="{2BAC86FB-DA71-4474-90E9-FCC4D4836044}" type="presParOf" srcId="{7895DDF2-B001-4009-82E9-937E9434A2C7}" destId="{E206208C-7B1A-41F9-841A-88FDB645C083}" srcOrd="0" destOrd="0" presId="urn:microsoft.com/office/officeart/2008/layout/LinedList"/>
    <dgm:cxn modelId="{EB5A8376-2EF6-47DA-8C7E-C82072D9A165}" type="presParOf" srcId="{7895DDF2-B001-4009-82E9-937E9434A2C7}" destId="{90A31634-D0A6-4EB4-BD24-6F9EE5D29AB3}" srcOrd="1" destOrd="0" presId="urn:microsoft.com/office/officeart/2008/layout/LinedList"/>
    <dgm:cxn modelId="{C97B1ED3-F527-4F26-B4BF-EE32A70A58C6}" type="presParOf" srcId="{75B8C578-56A1-40B8-B9C8-BE1743E3BBCD}" destId="{EDA5F565-6200-4A49-AD7C-ABBB32E78425}" srcOrd="10" destOrd="0" presId="urn:microsoft.com/office/officeart/2008/layout/LinedList"/>
    <dgm:cxn modelId="{1B38C214-9790-4394-9E36-33A3488798C4}" type="presParOf" srcId="{75B8C578-56A1-40B8-B9C8-BE1743E3BBCD}" destId="{5F5B6EF5-7423-45A8-8C80-7AE3FC9703EE}" srcOrd="11" destOrd="0" presId="urn:microsoft.com/office/officeart/2008/layout/LinedList"/>
    <dgm:cxn modelId="{B9A9C854-0717-418C-A4B1-22A767F79FC7}" type="presParOf" srcId="{5F5B6EF5-7423-45A8-8C80-7AE3FC9703EE}" destId="{BEF1CD63-453F-47AC-B917-20FE6DE82E04}" srcOrd="0" destOrd="0" presId="urn:microsoft.com/office/officeart/2008/layout/LinedList"/>
    <dgm:cxn modelId="{32E16323-BD84-4A26-B062-640E043F617D}" type="presParOf" srcId="{5F5B6EF5-7423-45A8-8C80-7AE3FC9703EE}" destId="{9A0B3F4A-574C-4E5E-9FF7-59C08F70EE54}" srcOrd="1" destOrd="0" presId="urn:microsoft.com/office/officeart/2008/layout/LinedList"/>
    <dgm:cxn modelId="{1CE77017-C86D-49B8-854B-9F2D697012F1}" type="presParOf" srcId="{75B8C578-56A1-40B8-B9C8-BE1743E3BBCD}" destId="{88335117-DDA8-484A-8467-CDF1DB9199E2}" srcOrd="12" destOrd="0" presId="urn:microsoft.com/office/officeart/2008/layout/LinedList"/>
    <dgm:cxn modelId="{6C9EF485-C2E7-43D7-B01F-D01D6AB29482}" type="presParOf" srcId="{75B8C578-56A1-40B8-B9C8-BE1743E3BBCD}" destId="{B724411B-83D9-4A97-9ECC-88ECA5BB26EA}" srcOrd="13" destOrd="0" presId="urn:microsoft.com/office/officeart/2008/layout/LinedList"/>
    <dgm:cxn modelId="{86B526E5-DC65-4C5B-A942-AA3F59759889}" type="presParOf" srcId="{B724411B-83D9-4A97-9ECC-88ECA5BB26EA}" destId="{E180AA94-A880-4C4D-BA02-8C844050153A}" srcOrd="0" destOrd="0" presId="urn:microsoft.com/office/officeart/2008/layout/LinedList"/>
    <dgm:cxn modelId="{1A7C7D76-2966-4135-8F40-6A228A7C26FC}" type="presParOf" srcId="{B724411B-83D9-4A97-9ECC-88ECA5BB26EA}" destId="{42619E00-DF31-437C-AD56-8B1C5652C55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9B2443-1D1A-4048-B3BC-3F96AE66A4F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AB6F7CD-6C3D-4DA9-8E19-34B8611614EB}">
      <dgm:prSet/>
      <dgm:spPr/>
      <dgm:t>
        <a:bodyPr/>
        <a:lstStyle/>
        <a:p>
          <a:pPr>
            <a:defRPr cap="all"/>
          </a:pPr>
          <a:r>
            <a:rPr lang="en-US"/>
            <a:t>Setting up the microcontroller. </a:t>
          </a:r>
        </a:p>
      </dgm:t>
    </dgm:pt>
    <dgm:pt modelId="{6CF789E4-FE14-47BD-9685-348619B812B4}" type="parTrans" cxnId="{09896330-792B-45B0-952E-597173CC8D85}">
      <dgm:prSet/>
      <dgm:spPr/>
      <dgm:t>
        <a:bodyPr/>
        <a:lstStyle/>
        <a:p>
          <a:endParaRPr lang="en-US"/>
        </a:p>
      </dgm:t>
    </dgm:pt>
    <dgm:pt modelId="{B228521C-4294-485D-A658-F5B61153C16A}" type="sibTrans" cxnId="{09896330-792B-45B0-952E-597173CC8D85}">
      <dgm:prSet/>
      <dgm:spPr/>
      <dgm:t>
        <a:bodyPr/>
        <a:lstStyle/>
        <a:p>
          <a:endParaRPr lang="en-US"/>
        </a:p>
      </dgm:t>
    </dgm:pt>
    <dgm:pt modelId="{4D427317-F9E6-4EB4-A08B-75235BD670F3}">
      <dgm:prSet/>
      <dgm:spPr/>
      <dgm:t>
        <a:bodyPr/>
        <a:lstStyle/>
        <a:p>
          <a:pPr>
            <a:defRPr cap="all"/>
          </a:pPr>
          <a:r>
            <a:rPr lang="en-US"/>
            <a:t>Color Filter</a:t>
          </a:r>
        </a:p>
      </dgm:t>
    </dgm:pt>
    <dgm:pt modelId="{D216AC47-FE4A-4BF7-896A-24BFC3612620}" type="parTrans" cxnId="{6F858D14-1A77-4F87-983C-AC93F3EDD56E}">
      <dgm:prSet/>
      <dgm:spPr/>
      <dgm:t>
        <a:bodyPr/>
        <a:lstStyle/>
        <a:p>
          <a:endParaRPr lang="en-US"/>
        </a:p>
      </dgm:t>
    </dgm:pt>
    <dgm:pt modelId="{BD766B70-236E-417C-B555-FF0143CD8608}" type="sibTrans" cxnId="{6F858D14-1A77-4F87-983C-AC93F3EDD56E}">
      <dgm:prSet/>
      <dgm:spPr/>
      <dgm:t>
        <a:bodyPr/>
        <a:lstStyle/>
        <a:p>
          <a:endParaRPr lang="en-US"/>
        </a:p>
      </dgm:t>
    </dgm:pt>
    <dgm:pt modelId="{419F17C8-0F61-491E-91BB-F596C053D013}">
      <dgm:prSet/>
      <dgm:spPr/>
      <dgm:t>
        <a:bodyPr/>
        <a:lstStyle/>
        <a:p>
          <a:pPr>
            <a:defRPr cap="all"/>
          </a:pPr>
          <a:r>
            <a:rPr lang="en-US"/>
            <a:t>Grayscale</a:t>
          </a:r>
        </a:p>
      </dgm:t>
    </dgm:pt>
    <dgm:pt modelId="{7AB8E50B-DB2B-4327-BB1C-4850FF1B3EDA}" type="parTrans" cxnId="{FB328EAA-F517-48BB-976D-BEE4C06E8F93}">
      <dgm:prSet/>
      <dgm:spPr/>
      <dgm:t>
        <a:bodyPr/>
        <a:lstStyle/>
        <a:p>
          <a:endParaRPr lang="en-US"/>
        </a:p>
      </dgm:t>
    </dgm:pt>
    <dgm:pt modelId="{77676BA5-84A2-44C7-8458-0047D77DF641}" type="sibTrans" cxnId="{FB328EAA-F517-48BB-976D-BEE4C06E8F93}">
      <dgm:prSet/>
      <dgm:spPr/>
      <dgm:t>
        <a:bodyPr/>
        <a:lstStyle/>
        <a:p>
          <a:endParaRPr lang="en-US"/>
        </a:p>
      </dgm:t>
    </dgm:pt>
    <dgm:pt modelId="{D5C4F724-7C44-4344-A223-FF38089B6099}">
      <dgm:prSet/>
      <dgm:spPr/>
      <dgm:t>
        <a:bodyPr/>
        <a:lstStyle/>
        <a:p>
          <a:pPr>
            <a:defRPr cap="all"/>
          </a:pPr>
          <a:r>
            <a:rPr lang="en-US"/>
            <a:t>Finalizing Design</a:t>
          </a:r>
        </a:p>
      </dgm:t>
    </dgm:pt>
    <dgm:pt modelId="{8EAF24B7-C3E6-4881-8CC8-D0DF8EB8138B}" type="parTrans" cxnId="{D4C717EB-0464-4218-B490-74F76B41FD8A}">
      <dgm:prSet/>
      <dgm:spPr/>
      <dgm:t>
        <a:bodyPr/>
        <a:lstStyle/>
        <a:p>
          <a:endParaRPr lang="en-US"/>
        </a:p>
      </dgm:t>
    </dgm:pt>
    <dgm:pt modelId="{85540CEF-0CA7-4F32-80FC-38F45AE97D64}" type="sibTrans" cxnId="{D4C717EB-0464-4218-B490-74F76B41FD8A}">
      <dgm:prSet/>
      <dgm:spPr/>
      <dgm:t>
        <a:bodyPr/>
        <a:lstStyle/>
        <a:p>
          <a:endParaRPr lang="en-US"/>
        </a:p>
      </dgm:t>
    </dgm:pt>
    <dgm:pt modelId="{042E64DA-D89E-45A8-9059-5D9EC4C6FF2E}" type="pres">
      <dgm:prSet presAssocID="{B59B2443-1D1A-4048-B3BC-3F96AE66A4F1}" presName="root" presStyleCnt="0">
        <dgm:presLayoutVars>
          <dgm:dir/>
          <dgm:resizeHandles val="exact"/>
        </dgm:presLayoutVars>
      </dgm:prSet>
      <dgm:spPr/>
    </dgm:pt>
    <dgm:pt modelId="{122D96F5-19B5-445A-8E23-3AEDF5974721}" type="pres">
      <dgm:prSet presAssocID="{EAB6F7CD-6C3D-4DA9-8E19-34B8611614EB}" presName="compNode" presStyleCnt="0"/>
      <dgm:spPr/>
    </dgm:pt>
    <dgm:pt modelId="{54C9F9D5-BBF9-49C9-93FA-917F1A9F1470}" type="pres">
      <dgm:prSet presAssocID="{EAB6F7CD-6C3D-4DA9-8E19-34B8611614EB}" presName="iconBgRect" presStyleLbl="bgShp" presStyleIdx="0" presStyleCnt="4"/>
      <dgm:spPr/>
    </dgm:pt>
    <dgm:pt modelId="{4D5044F9-8F2A-4A6F-B9A2-FCFA34699C3F}" type="pres">
      <dgm:prSet presAssocID="{EAB6F7CD-6C3D-4DA9-8E19-34B8611614E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469E3862-050C-44E3-9B1C-575429EB2ACF}" type="pres">
      <dgm:prSet presAssocID="{EAB6F7CD-6C3D-4DA9-8E19-34B8611614EB}" presName="spaceRect" presStyleCnt="0"/>
      <dgm:spPr/>
    </dgm:pt>
    <dgm:pt modelId="{DFA314E2-E281-4A77-816A-AC34811D3702}" type="pres">
      <dgm:prSet presAssocID="{EAB6F7CD-6C3D-4DA9-8E19-34B8611614EB}" presName="textRect" presStyleLbl="revTx" presStyleIdx="0" presStyleCnt="4">
        <dgm:presLayoutVars>
          <dgm:chMax val="1"/>
          <dgm:chPref val="1"/>
        </dgm:presLayoutVars>
      </dgm:prSet>
      <dgm:spPr/>
    </dgm:pt>
    <dgm:pt modelId="{37368FB3-ACC3-426E-AA98-8E9FE3C0E3B9}" type="pres">
      <dgm:prSet presAssocID="{B228521C-4294-485D-A658-F5B61153C16A}" presName="sibTrans" presStyleCnt="0"/>
      <dgm:spPr/>
    </dgm:pt>
    <dgm:pt modelId="{E78FB880-E1A8-4968-82FA-8CF61BF428D4}" type="pres">
      <dgm:prSet presAssocID="{4D427317-F9E6-4EB4-A08B-75235BD670F3}" presName="compNode" presStyleCnt="0"/>
      <dgm:spPr/>
    </dgm:pt>
    <dgm:pt modelId="{957E97FC-F222-45D4-8E7C-23D14166DC53}" type="pres">
      <dgm:prSet presAssocID="{4D427317-F9E6-4EB4-A08B-75235BD670F3}" presName="iconBgRect" presStyleLbl="bgShp" presStyleIdx="1" presStyleCnt="4"/>
      <dgm:spPr/>
    </dgm:pt>
    <dgm:pt modelId="{638EACAE-4E69-4E4D-B094-CD72B41E8047}" type="pres">
      <dgm:prSet presAssocID="{4D427317-F9E6-4EB4-A08B-75235BD670F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 with solid fill"/>
        </a:ext>
      </dgm:extLst>
    </dgm:pt>
    <dgm:pt modelId="{10EF9431-7368-4A5D-8708-F33AEA3F25F2}" type="pres">
      <dgm:prSet presAssocID="{4D427317-F9E6-4EB4-A08B-75235BD670F3}" presName="spaceRect" presStyleCnt="0"/>
      <dgm:spPr/>
    </dgm:pt>
    <dgm:pt modelId="{331A95D3-982C-4CA2-B2DB-39424506862A}" type="pres">
      <dgm:prSet presAssocID="{4D427317-F9E6-4EB4-A08B-75235BD670F3}" presName="textRect" presStyleLbl="revTx" presStyleIdx="1" presStyleCnt="4">
        <dgm:presLayoutVars>
          <dgm:chMax val="1"/>
          <dgm:chPref val="1"/>
        </dgm:presLayoutVars>
      </dgm:prSet>
      <dgm:spPr/>
    </dgm:pt>
    <dgm:pt modelId="{4E8DB39F-E991-4293-B3A7-338A2EA66418}" type="pres">
      <dgm:prSet presAssocID="{BD766B70-236E-417C-B555-FF0143CD8608}" presName="sibTrans" presStyleCnt="0"/>
      <dgm:spPr/>
    </dgm:pt>
    <dgm:pt modelId="{6F3F7574-FF70-4732-A7FC-650B94E02F0E}" type="pres">
      <dgm:prSet presAssocID="{419F17C8-0F61-491E-91BB-F596C053D013}" presName="compNode" presStyleCnt="0"/>
      <dgm:spPr/>
    </dgm:pt>
    <dgm:pt modelId="{CA4AB770-7038-4FB7-9732-338B0C657BDA}" type="pres">
      <dgm:prSet presAssocID="{419F17C8-0F61-491E-91BB-F596C053D013}" presName="iconBgRect" presStyleLbl="bgShp" presStyleIdx="2" presStyleCnt="4"/>
      <dgm:spPr/>
    </dgm:pt>
    <dgm:pt modelId="{4D845F3A-0F91-454E-8986-CE966E3C212B}" type="pres">
      <dgm:prSet presAssocID="{419F17C8-0F61-491E-91BB-F596C053D01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rge paint brush with solid fill"/>
        </a:ext>
      </dgm:extLst>
    </dgm:pt>
    <dgm:pt modelId="{95047C18-2BF7-4040-8775-9C1C38C51D8C}" type="pres">
      <dgm:prSet presAssocID="{419F17C8-0F61-491E-91BB-F596C053D013}" presName="spaceRect" presStyleCnt="0"/>
      <dgm:spPr/>
    </dgm:pt>
    <dgm:pt modelId="{E6F9CE7A-972F-4DC4-974F-F3CB30CD3278}" type="pres">
      <dgm:prSet presAssocID="{419F17C8-0F61-491E-91BB-F596C053D013}" presName="textRect" presStyleLbl="revTx" presStyleIdx="2" presStyleCnt="4">
        <dgm:presLayoutVars>
          <dgm:chMax val="1"/>
          <dgm:chPref val="1"/>
        </dgm:presLayoutVars>
      </dgm:prSet>
      <dgm:spPr/>
    </dgm:pt>
    <dgm:pt modelId="{FB2E9C86-7744-4CDF-AFFB-BC98E0B62360}" type="pres">
      <dgm:prSet presAssocID="{77676BA5-84A2-44C7-8458-0047D77DF641}" presName="sibTrans" presStyleCnt="0"/>
      <dgm:spPr/>
    </dgm:pt>
    <dgm:pt modelId="{8283476E-6FC4-4DE5-BD84-83F09ABF60E9}" type="pres">
      <dgm:prSet presAssocID="{D5C4F724-7C44-4344-A223-FF38089B6099}" presName="compNode" presStyleCnt="0"/>
      <dgm:spPr/>
    </dgm:pt>
    <dgm:pt modelId="{BAA92745-3134-437A-9A06-4B2D814DCD68}" type="pres">
      <dgm:prSet presAssocID="{D5C4F724-7C44-4344-A223-FF38089B6099}" presName="iconBgRect" presStyleLbl="bgShp" presStyleIdx="3" presStyleCnt="4"/>
      <dgm:spPr/>
    </dgm:pt>
    <dgm:pt modelId="{E02E6997-D099-44BF-B644-86EF917100A9}" type="pres">
      <dgm:prSet presAssocID="{D5C4F724-7C44-4344-A223-FF38089B609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FD281CB-E868-46D1-B6AC-41711F0BBDBD}" type="pres">
      <dgm:prSet presAssocID="{D5C4F724-7C44-4344-A223-FF38089B6099}" presName="spaceRect" presStyleCnt="0"/>
      <dgm:spPr/>
    </dgm:pt>
    <dgm:pt modelId="{B72C716A-2517-4BAC-AD68-43CB0D9457DA}" type="pres">
      <dgm:prSet presAssocID="{D5C4F724-7C44-4344-A223-FF38089B609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F858D14-1A77-4F87-983C-AC93F3EDD56E}" srcId="{B59B2443-1D1A-4048-B3BC-3F96AE66A4F1}" destId="{4D427317-F9E6-4EB4-A08B-75235BD670F3}" srcOrd="1" destOrd="0" parTransId="{D216AC47-FE4A-4BF7-896A-24BFC3612620}" sibTransId="{BD766B70-236E-417C-B555-FF0143CD8608}"/>
    <dgm:cxn modelId="{A4D00620-BB9F-43B1-89B4-2A2084F55E00}" type="presOf" srcId="{D5C4F724-7C44-4344-A223-FF38089B6099}" destId="{B72C716A-2517-4BAC-AD68-43CB0D9457DA}" srcOrd="0" destOrd="0" presId="urn:microsoft.com/office/officeart/2018/5/layout/IconCircleLabelList"/>
    <dgm:cxn modelId="{D7285D2C-BE59-4A67-ABCF-AE689EF7F756}" type="presOf" srcId="{EAB6F7CD-6C3D-4DA9-8E19-34B8611614EB}" destId="{DFA314E2-E281-4A77-816A-AC34811D3702}" srcOrd="0" destOrd="0" presId="urn:microsoft.com/office/officeart/2018/5/layout/IconCircleLabelList"/>
    <dgm:cxn modelId="{09896330-792B-45B0-952E-597173CC8D85}" srcId="{B59B2443-1D1A-4048-B3BC-3F96AE66A4F1}" destId="{EAB6F7CD-6C3D-4DA9-8E19-34B8611614EB}" srcOrd="0" destOrd="0" parTransId="{6CF789E4-FE14-47BD-9685-348619B812B4}" sibTransId="{B228521C-4294-485D-A658-F5B61153C16A}"/>
    <dgm:cxn modelId="{A199FD84-67DD-4725-A0ED-9AF3DD716B55}" type="presOf" srcId="{B59B2443-1D1A-4048-B3BC-3F96AE66A4F1}" destId="{042E64DA-D89E-45A8-9059-5D9EC4C6FF2E}" srcOrd="0" destOrd="0" presId="urn:microsoft.com/office/officeart/2018/5/layout/IconCircleLabelList"/>
    <dgm:cxn modelId="{B7B3188D-2ECC-4EAC-8867-9ACEB3266FFA}" type="presOf" srcId="{419F17C8-0F61-491E-91BB-F596C053D013}" destId="{E6F9CE7A-972F-4DC4-974F-F3CB30CD3278}" srcOrd="0" destOrd="0" presId="urn:microsoft.com/office/officeart/2018/5/layout/IconCircleLabelList"/>
    <dgm:cxn modelId="{FB328EAA-F517-48BB-976D-BEE4C06E8F93}" srcId="{B59B2443-1D1A-4048-B3BC-3F96AE66A4F1}" destId="{419F17C8-0F61-491E-91BB-F596C053D013}" srcOrd="2" destOrd="0" parTransId="{7AB8E50B-DB2B-4327-BB1C-4850FF1B3EDA}" sibTransId="{77676BA5-84A2-44C7-8458-0047D77DF641}"/>
    <dgm:cxn modelId="{5F1B83AC-0B01-4E33-A9DB-E87E62015524}" type="presOf" srcId="{4D427317-F9E6-4EB4-A08B-75235BD670F3}" destId="{331A95D3-982C-4CA2-B2DB-39424506862A}" srcOrd="0" destOrd="0" presId="urn:microsoft.com/office/officeart/2018/5/layout/IconCircleLabelList"/>
    <dgm:cxn modelId="{D4C717EB-0464-4218-B490-74F76B41FD8A}" srcId="{B59B2443-1D1A-4048-B3BC-3F96AE66A4F1}" destId="{D5C4F724-7C44-4344-A223-FF38089B6099}" srcOrd="3" destOrd="0" parTransId="{8EAF24B7-C3E6-4881-8CC8-D0DF8EB8138B}" sibTransId="{85540CEF-0CA7-4F32-80FC-38F45AE97D64}"/>
    <dgm:cxn modelId="{8A929898-9AE4-47E7-B4FC-11355789B912}" type="presParOf" srcId="{042E64DA-D89E-45A8-9059-5D9EC4C6FF2E}" destId="{122D96F5-19B5-445A-8E23-3AEDF5974721}" srcOrd="0" destOrd="0" presId="urn:microsoft.com/office/officeart/2018/5/layout/IconCircleLabelList"/>
    <dgm:cxn modelId="{5C7AF813-9CC0-45F6-8F66-465506A2585E}" type="presParOf" srcId="{122D96F5-19B5-445A-8E23-3AEDF5974721}" destId="{54C9F9D5-BBF9-49C9-93FA-917F1A9F1470}" srcOrd="0" destOrd="0" presId="urn:microsoft.com/office/officeart/2018/5/layout/IconCircleLabelList"/>
    <dgm:cxn modelId="{124D6DBD-CDCC-4718-AE0E-7EC663DE750B}" type="presParOf" srcId="{122D96F5-19B5-445A-8E23-3AEDF5974721}" destId="{4D5044F9-8F2A-4A6F-B9A2-FCFA34699C3F}" srcOrd="1" destOrd="0" presId="urn:microsoft.com/office/officeart/2018/5/layout/IconCircleLabelList"/>
    <dgm:cxn modelId="{2C99D500-F00E-4D6D-8943-E45735E6294C}" type="presParOf" srcId="{122D96F5-19B5-445A-8E23-3AEDF5974721}" destId="{469E3862-050C-44E3-9B1C-575429EB2ACF}" srcOrd="2" destOrd="0" presId="urn:microsoft.com/office/officeart/2018/5/layout/IconCircleLabelList"/>
    <dgm:cxn modelId="{5911D015-5CF8-40CE-B067-7442D9ADDBF2}" type="presParOf" srcId="{122D96F5-19B5-445A-8E23-3AEDF5974721}" destId="{DFA314E2-E281-4A77-816A-AC34811D3702}" srcOrd="3" destOrd="0" presId="urn:microsoft.com/office/officeart/2018/5/layout/IconCircleLabelList"/>
    <dgm:cxn modelId="{29F2C433-750F-48B2-8199-1DD8358E50C7}" type="presParOf" srcId="{042E64DA-D89E-45A8-9059-5D9EC4C6FF2E}" destId="{37368FB3-ACC3-426E-AA98-8E9FE3C0E3B9}" srcOrd="1" destOrd="0" presId="urn:microsoft.com/office/officeart/2018/5/layout/IconCircleLabelList"/>
    <dgm:cxn modelId="{4C666A1D-C7D2-42E5-9895-431F53A74CFF}" type="presParOf" srcId="{042E64DA-D89E-45A8-9059-5D9EC4C6FF2E}" destId="{E78FB880-E1A8-4968-82FA-8CF61BF428D4}" srcOrd="2" destOrd="0" presId="urn:microsoft.com/office/officeart/2018/5/layout/IconCircleLabelList"/>
    <dgm:cxn modelId="{BC700E14-B601-4E56-A325-244B57527A99}" type="presParOf" srcId="{E78FB880-E1A8-4968-82FA-8CF61BF428D4}" destId="{957E97FC-F222-45D4-8E7C-23D14166DC53}" srcOrd="0" destOrd="0" presId="urn:microsoft.com/office/officeart/2018/5/layout/IconCircleLabelList"/>
    <dgm:cxn modelId="{CA73B321-EA27-40B9-A53C-DB89460FBD10}" type="presParOf" srcId="{E78FB880-E1A8-4968-82FA-8CF61BF428D4}" destId="{638EACAE-4E69-4E4D-B094-CD72B41E8047}" srcOrd="1" destOrd="0" presId="urn:microsoft.com/office/officeart/2018/5/layout/IconCircleLabelList"/>
    <dgm:cxn modelId="{881F2C6D-3E4E-4AD9-9A32-FA53F6DEE33C}" type="presParOf" srcId="{E78FB880-E1A8-4968-82FA-8CF61BF428D4}" destId="{10EF9431-7368-4A5D-8708-F33AEA3F25F2}" srcOrd="2" destOrd="0" presId="urn:microsoft.com/office/officeart/2018/5/layout/IconCircleLabelList"/>
    <dgm:cxn modelId="{8D2C3C31-83AB-44B9-827C-0FF58B1321ED}" type="presParOf" srcId="{E78FB880-E1A8-4968-82FA-8CF61BF428D4}" destId="{331A95D3-982C-4CA2-B2DB-39424506862A}" srcOrd="3" destOrd="0" presId="urn:microsoft.com/office/officeart/2018/5/layout/IconCircleLabelList"/>
    <dgm:cxn modelId="{FFF57F40-D6C3-4BE0-8D65-4310B6EA454C}" type="presParOf" srcId="{042E64DA-D89E-45A8-9059-5D9EC4C6FF2E}" destId="{4E8DB39F-E991-4293-B3A7-338A2EA66418}" srcOrd="3" destOrd="0" presId="urn:microsoft.com/office/officeart/2018/5/layout/IconCircleLabelList"/>
    <dgm:cxn modelId="{C60D08E0-0031-48F0-9800-C52554C0D1A0}" type="presParOf" srcId="{042E64DA-D89E-45A8-9059-5D9EC4C6FF2E}" destId="{6F3F7574-FF70-4732-A7FC-650B94E02F0E}" srcOrd="4" destOrd="0" presId="urn:microsoft.com/office/officeart/2018/5/layout/IconCircleLabelList"/>
    <dgm:cxn modelId="{5A96212C-6959-4917-8FD2-0786784663DC}" type="presParOf" srcId="{6F3F7574-FF70-4732-A7FC-650B94E02F0E}" destId="{CA4AB770-7038-4FB7-9732-338B0C657BDA}" srcOrd="0" destOrd="0" presId="urn:microsoft.com/office/officeart/2018/5/layout/IconCircleLabelList"/>
    <dgm:cxn modelId="{276C5AFA-658A-4959-B105-241EFB3A0404}" type="presParOf" srcId="{6F3F7574-FF70-4732-A7FC-650B94E02F0E}" destId="{4D845F3A-0F91-454E-8986-CE966E3C212B}" srcOrd="1" destOrd="0" presId="urn:microsoft.com/office/officeart/2018/5/layout/IconCircleLabelList"/>
    <dgm:cxn modelId="{BF2C319C-DB4B-4BE0-AAE3-E34B4FEC9C12}" type="presParOf" srcId="{6F3F7574-FF70-4732-A7FC-650B94E02F0E}" destId="{95047C18-2BF7-4040-8775-9C1C38C51D8C}" srcOrd="2" destOrd="0" presId="urn:microsoft.com/office/officeart/2018/5/layout/IconCircleLabelList"/>
    <dgm:cxn modelId="{8693D852-D695-4158-8081-350C3967721B}" type="presParOf" srcId="{6F3F7574-FF70-4732-A7FC-650B94E02F0E}" destId="{E6F9CE7A-972F-4DC4-974F-F3CB30CD3278}" srcOrd="3" destOrd="0" presId="urn:microsoft.com/office/officeart/2018/5/layout/IconCircleLabelList"/>
    <dgm:cxn modelId="{F526E50D-AE4F-40E5-85E9-ED7FEE92FB5F}" type="presParOf" srcId="{042E64DA-D89E-45A8-9059-5D9EC4C6FF2E}" destId="{FB2E9C86-7744-4CDF-AFFB-BC98E0B62360}" srcOrd="5" destOrd="0" presId="urn:microsoft.com/office/officeart/2018/5/layout/IconCircleLabelList"/>
    <dgm:cxn modelId="{7F91F81A-1667-43D7-B609-D9A2F772AA5B}" type="presParOf" srcId="{042E64DA-D89E-45A8-9059-5D9EC4C6FF2E}" destId="{8283476E-6FC4-4DE5-BD84-83F09ABF60E9}" srcOrd="6" destOrd="0" presId="urn:microsoft.com/office/officeart/2018/5/layout/IconCircleLabelList"/>
    <dgm:cxn modelId="{7351F296-BC79-49BF-BB0A-11889D0308C9}" type="presParOf" srcId="{8283476E-6FC4-4DE5-BD84-83F09ABF60E9}" destId="{BAA92745-3134-437A-9A06-4B2D814DCD68}" srcOrd="0" destOrd="0" presId="urn:microsoft.com/office/officeart/2018/5/layout/IconCircleLabelList"/>
    <dgm:cxn modelId="{58D79CFB-8097-4902-8A7B-316D9BE1E5D5}" type="presParOf" srcId="{8283476E-6FC4-4DE5-BD84-83F09ABF60E9}" destId="{E02E6997-D099-44BF-B644-86EF917100A9}" srcOrd="1" destOrd="0" presId="urn:microsoft.com/office/officeart/2018/5/layout/IconCircleLabelList"/>
    <dgm:cxn modelId="{8919C68B-C354-4473-AF20-EE04E4C4E3DD}" type="presParOf" srcId="{8283476E-6FC4-4DE5-BD84-83F09ABF60E9}" destId="{6FD281CB-E868-46D1-B6AC-41711F0BBDBD}" srcOrd="2" destOrd="0" presId="urn:microsoft.com/office/officeart/2018/5/layout/IconCircleLabelList"/>
    <dgm:cxn modelId="{F7283835-2DF2-4BA2-B001-DC59A8FB0E86}" type="presParOf" srcId="{8283476E-6FC4-4DE5-BD84-83F09ABF60E9}" destId="{B72C716A-2517-4BAC-AD68-43CB0D9457D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FF755A-361D-4FC0-A051-76D1EF041400}">
      <dsp:nvSpPr>
        <dsp:cNvPr id="0" name=""/>
        <dsp:cNvSpPr/>
      </dsp:nvSpPr>
      <dsp:spPr>
        <a:xfrm>
          <a:off x="0" y="565"/>
          <a:ext cx="592455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A00362-9EE6-4CA5-9538-705663B1ABD1}">
      <dsp:nvSpPr>
        <dsp:cNvPr id="0" name=""/>
        <dsp:cNvSpPr/>
      </dsp:nvSpPr>
      <dsp:spPr>
        <a:xfrm>
          <a:off x="0" y="565"/>
          <a:ext cx="5924550" cy="661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Project Description</a:t>
          </a:r>
          <a:r>
            <a:rPr lang="en-US" sz="3200" kern="1200">
              <a:latin typeface="Gill Sans MT" panose="020B0502020104020203"/>
            </a:rPr>
            <a:t> 3</a:t>
          </a:r>
          <a:endParaRPr lang="en-US" sz="3200" kern="1200"/>
        </a:p>
      </dsp:txBody>
      <dsp:txXfrm>
        <a:off x="0" y="565"/>
        <a:ext cx="5924550" cy="661145"/>
      </dsp:txXfrm>
    </dsp:sp>
    <dsp:sp modelId="{C65AFFED-2EA1-4A86-A6D8-D21A4197D8FD}">
      <dsp:nvSpPr>
        <dsp:cNvPr id="0" name=""/>
        <dsp:cNvSpPr/>
      </dsp:nvSpPr>
      <dsp:spPr>
        <a:xfrm>
          <a:off x="0" y="661710"/>
          <a:ext cx="5924550" cy="0"/>
        </a:xfrm>
        <a:prstGeom prst="line">
          <a:avLst/>
        </a:prstGeom>
        <a:gradFill rotWithShape="0">
          <a:gsLst>
            <a:gs pos="0">
              <a:schemeClr val="accent2">
                <a:hueOff val="1073936"/>
                <a:satOff val="-3082"/>
                <a:lumOff val="-4935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1073936"/>
                <a:satOff val="-3082"/>
                <a:lumOff val="-4935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1073936"/>
                <a:satOff val="-3082"/>
                <a:lumOff val="-4935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1073936"/>
              <a:satOff val="-3082"/>
              <a:lumOff val="-4935"/>
              <a:alphaOff val="0"/>
            </a:schemeClr>
          </a:solidFill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2CFAAC-2138-4136-99B7-366D85753958}">
      <dsp:nvSpPr>
        <dsp:cNvPr id="0" name=""/>
        <dsp:cNvSpPr/>
      </dsp:nvSpPr>
      <dsp:spPr>
        <a:xfrm>
          <a:off x="0" y="661710"/>
          <a:ext cx="5924550" cy="661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Development</a:t>
          </a:r>
          <a:r>
            <a:rPr lang="en-US" sz="3100" kern="1200">
              <a:latin typeface="Gill Sans MT" panose="020B0502020104020203"/>
            </a:rPr>
            <a:t> 6</a:t>
          </a:r>
          <a:endParaRPr lang="en-US" sz="3100" kern="1200"/>
        </a:p>
      </dsp:txBody>
      <dsp:txXfrm>
        <a:off x="0" y="661710"/>
        <a:ext cx="5924550" cy="661145"/>
      </dsp:txXfrm>
    </dsp:sp>
    <dsp:sp modelId="{02A736D0-7957-4D59-B546-66CAFED5F2E6}">
      <dsp:nvSpPr>
        <dsp:cNvPr id="0" name=""/>
        <dsp:cNvSpPr/>
      </dsp:nvSpPr>
      <dsp:spPr>
        <a:xfrm>
          <a:off x="0" y="1322856"/>
          <a:ext cx="5924550" cy="0"/>
        </a:xfrm>
        <a:prstGeom prst="line">
          <a:avLst/>
        </a:prstGeom>
        <a:gradFill rotWithShape="0">
          <a:gsLst>
            <a:gs pos="0">
              <a:schemeClr val="accent2">
                <a:hueOff val="2147871"/>
                <a:satOff val="-6164"/>
                <a:lumOff val="-987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2147871"/>
                <a:satOff val="-6164"/>
                <a:lumOff val="-987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2147871"/>
                <a:satOff val="-6164"/>
                <a:lumOff val="-987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2147871"/>
              <a:satOff val="-6164"/>
              <a:lumOff val="-9870"/>
              <a:alphaOff val="0"/>
            </a:schemeClr>
          </a:solidFill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32F61E-15C5-4745-A57B-5917C41537D7}">
      <dsp:nvSpPr>
        <dsp:cNvPr id="0" name=""/>
        <dsp:cNvSpPr/>
      </dsp:nvSpPr>
      <dsp:spPr>
        <a:xfrm>
          <a:off x="0" y="1322856"/>
          <a:ext cx="5924550" cy="661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Architecture</a:t>
          </a:r>
          <a:r>
            <a:rPr lang="en-US" sz="3100" kern="1200">
              <a:latin typeface="Gill Sans MT" panose="020B0502020104020203"/>
            </a:rPr>
            <a:t> 8 </a:t>
          </a:r>
          <a:endParaRPr lang="en-US" sz="3100" kern="1200"/>
        </a:p>
      </dsp:txBody>
      <dsp:txXfrm>
        <a:off x="0" y="1322856"/>
        <a:ext cx="5924550" cy="661145"/>
      </dsp:txXfrm>
    </dsp:sp>
    <dsp:sp modelId="{08552E46-6809-4FC0-B1EE-7F80C19F851E}">
      <dsp:nvSpPr>
        <dsp:cNvPr id="0" name=""/>
        <dsp:cNvSpPr/>
      </dsp:nvSpPr>
      <dsp:spPr>
        <a:xfrm>
          <a:off x="0" y="1984002"/>
          <a:ext cx="5924550" cy="0"/>
        </a:xfrm>
        <a:prstGeom prst="line">
          <a:avLst/>
        </a:prstGeom>
        <a:gradFill rotWithShape="0">
          <a:gsLst>
            <a:gs pos="0">
              <a:schemeClr val="accent2">
                <a:hueOff val="3221807"/>
                <a:satOff val="-9246"/>
                <a:lumOff val="-14805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3221807"/>
                <a:satOff val="-9246"/>
                <a:lumOff val="-14805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3221807"/>
                <a:satOff val="-9246"/>
                <a:lumOff val="-14805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7D4EAA6-7D83-4AEF-BDC2-76DE7BA0B964}">
      <dsp:nvSpPr>
        <dsp:cNvPr id="0" name=""/>
        <dsp:cNvSpPr/>
      </dsp:nvSpPr>
      <dsp:spPr>
        <a:xfrm>
          <a:off x="0" y="1984002"/>
          <a:ext cx="5924550" cy="661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Cost 18</a:t>
          </a:r>
        </a:p>
      </dsp:txBody>
      <dsp:txXfrm>
        <a:off x="0" y="1984002"/>
        <a:ext cx="5924550" cy="661145"/>
      </dsp:txXfrm>
    </dsp:sp>
    <dsp:sp modelId="{C8F156ED-0E3A-43A2-B940-8DF301EA3089}">
      <dsp:nvSpPr>
        <dsp:cNvPr id="0" name=""/>
        <dsp:cNvSpPr/>
      </dsp:nvSpPr>
      <dsp:spPr>
        <a:xfrm>
          <a:off x="0" y="2645147"/>
          <a:ext cx="5924550" cy="0"/>
        </a:xfrm>
        <a:prstGeom prst="line">
          <a:avLst/>
        </a:prstGeom>
        <a:gradFill rotWithShape="0">
          <a:gsLst>
            <a:gs pos="0">
              <a:schemeClr val="accent2">
                <a:hueOff val="4295743"/>
                <a:satOff val="-12329"/>
                <a:lumOff val="-19739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4295743"/>
                <a:satOff val="-12329"/>
                <a:lumOff val="-19739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4295743"/>
                <a:satOff val="-12329"/>
                <a:lumOff val="-19739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4295743"/>
              <a:satOff val="-12329"/>
              <a:lumOff val="-19739"/>
              <a:alphaOff val="0"/>
            </a:schemeClr>
          </a:solidFill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06208C-7B1A-41F9-841A-88FDB645C083}">
      <dsp:nvSpPr>
        <dsp:cNvPr id="0" name=""/>
        <dsp:cNvSpPr/>
      </dsp:nvSpPr>
      <dsp:spPr>
        <a:xfrm>
          <a:off x="0" y="2645147"/>
          <a:ext cx="5924550" cy="661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Challenges 19</a:t>
          </a:r>
        </a:p>
      </dsp:txBody>
      <dsp:txXfrm>
        <a:off x="0" y="2645147"/>
        <a:ext cx="5924550" cy="661145"/>
      </dsp:txXfrm>
    </dsp:sp>
    <dsp:sp modelId="{EDA5F565-6200-4A49-AD7C-ABBB32E78425}">
      <dsp:nvSpPr>
        <dsp:cNvPr id="0" name=""/>
        <dsp:cNvSpPr/>
      </dsp:nvSpPr>
      <dsp:spPr>
        <a:xfrm>
          <a:off x="0" y="3306293"/>
          <a:ext cx="5924550" cy="0"/>
        </a:xfrm>
        <a:prstGeom prst="line">
          <a:avLst/>
        </a:prstGeom>
        <a:gradFill rotWithShape="0">
          <a:gsLst>
            <a:gs pos="0">
              <a:schemeClr val="accent2">
                <a:hueOff val="5369678"/>
                <a:satOff val="-15411"/>
                <a:lumOff val="-24674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5369678"/>
                <a:satOff val="-15411"/>
                <a:lumOff val="-24674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5369678"/>
                <a:satOff val="-15411"/>
                <a:lumOff val="-24674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5369678"/>
              <a:satOff val="-15411"/>
              <a:lumOff val="-24674"/>
              <a:alphaOff val="0"/>
            </a:schemeClr>
          </a:solidFill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EF1CD63-453F-47AC-B917-20FE6DE82E04}">
      <dsp:nvSpPr>
        <dsp:cNvPr id="0" name=""/>
        <dsp:cNvSpPr/>
      </dsp:nvSpPr>
      <dsp:spPr>
        <a:xfrm>
          <a:off x="0" y="3306293"/>
          <a:ext cx="5924550" cy="661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latin typeface="Gill Sans MT" panose="020B0502020104020203"/>
            </a:rPr>
            <a:t>Optimization 20</a:t>
          </a:r>
          <a:endParaRPr lang="en-US" sz="3100" kern="1200"/>
        </a:p>
      </dsp:txBody>
      <dsp:txXfrm>
        <a:off x="0" y="3306293"/>
        <a:ext cx="5924550" cy="661145"/>
      </dsp:txXfrm>
    </dsp:sp>
    <dsp:sp modelId="{88335117-DDA8-484A-8467-CDF1DB9199E2}">
      <dsp:nvSpPr>
        <dsp:cNvPr id="0" name=""/>
        <dsp:cNvSpPr/>
      </dsp:nvSpPr>
      <dsp:spPr>
        <a:xfrm>
          <a:off x="0" y="3967439"/>
          <a:ext cx="5924550" cy="0"/>
        </a:xfrm>
        <a:prstGeom prst="line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6443614"/>
                <a:satOff val="-18493"/>
                <a:lumOff val="-29609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80AA94-A880-4C4D-BA02-8C844050153A}">
      <dsp:nvSpPr>
        <dsp:cNvPr id="0" name=""/>
        <dsp:cNvSpPr/>
      </dsp:nvSpPr>
      <dsp:spPr>
        <a:xfrm>
          <a:off x="0" y="3967439"/>
          <a:ext cx="5924550" cy="661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Demonstration</a:t>
          </a:r>
          <a:r>
            <a:rPr lang="en-US" sz="3100" kern="1200">
              <a:latin typeface="Gill Sans MT" panose="020B0502020104020203"/>
            </a:rPr>
            <a:t> + Q&amp;A 21</a:t>
          </a:r>
          <a:endParaRPr lang="en-US" sz="3100" kern="1200"/>
        </a:p>
      </dsp:txBody>
      <dsp:txXfrm>
        <a:off x="0" y="3967439"/>
        <a:ext cx="5924550" cy="6611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C9F9D5-BBF9-49C9-93FA-917F1A9F1470}">
      <dsp:nvSpPr>
        <dsp:cNvPr id="0" name=""/>
        <dsp:cNvSpPr/>
      </dsp:nvSpPr>
      <dsp:spPr>
        <a:xfrm>
          <a:off x="902689" y="465989"/>
          <a:ext cx="1261054" cy="126105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5044F9-8F2A-4A6F-B9A2-FCFA34699C3F}">
      <dsp:nvSpPr>
        <dsp:cNvPr id="0" name=""/>
        <dsp:cNvSpPr/>
      </dsp:nvSpPr>
      <dsp:spPr>
        <a:xfrm>
          <a:off x="1171439" y="734738"/>
          <a:ext cx="723555" cy="7235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A314E2-E281-4A77-816A-AC34811D3702}">
      <dsp:nvSpPr>
        <dsp:cNvPr id="0" name=""/>
        <dsp:cNvSpPr/>
      </dsp:nvSpPr>
      <dsp:spPr>
        <a:xfrm>
          <a:off x="499565" y="2119830"/>
          <a:ext cx="206730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Setting up the microcontroller. </a:t>
          </a:r>
        </a:p>
      </dsp:txBody>
      <dsp:txXfrm>
        <a:off x="499565" y="2119830"/>
        <a:ext cx="2067302" cy="720000"/>
      </dsp:txXfrm>
    </dsp:sp>
    <dsp:sp modelId="{957E97FC-F222-45D4-8E7C-23D14166DC53}">
      <dsp:nvSpPr>
        <dsp:cNvPr id="0" name=""/>
        <dsp:cNvSpPr/>
      </dsp:nvSpPr>
      <dsp:spPr>
        <a:xfrm>
          <a:off x="3331770" y="465989"/>
          <a:ext cx="1261054" cy="126105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8EACAE-4E69-4E4D-B094-CD72B41E8047}">
      <dsp:nvSpPr>
        <dsp:cNvPr id="0" name=""/>
        <dsp:cNvSpPr/>
      </dsp:nvSpPr>
      <dsp:spPr>
        <a:xfrm>
          <a:off x="3600519" y="734738"/>
          <a:ext cx="723555" cy="7235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1A95D3-982C-4CA2-B2DB-39424506862A}">
      <dsp:nvSpPr>
        <dsp:cNvPr id="0" name=""/>
        <dsp:cNvSpPr/>
      </dsp:nvSpPr>
      <dsp:spPr>
        <a:xfrm>
          <a:off x="2928646" y="2119830"/>
          <a:ext cx="206730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Color Filter</a:t>
          </a:r>
        </a:p>
      </dsp:txBody>
      <dsp:txXfrm>
        <a:off x="2928646" y="2119830"/>
        <a:ext cx="2067302" cy="720000"/>
      </dsp:txXfrm>
    </dsp:sp>
    <dsp:sp modelId="{CA4AB770-7038-4FB7-9732-338B0C657BDA}">
      <dsp:nvSpPr>
        <dsp:cNvPr id="0" name=""/>
        <dsp:cNvSpPr/>
      </dsp:nvSpPr>
      <dsp:spPr>
        <a:xfrm>
          <a:off x="5760850" y="465989"/>
          <a:ext cx="1261054" cy="126105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45F3A-0F91-454E-8986-CE966E3C212B}">
      <dsp:nvSpPr>
        <dsp:cNvPr id="0" name=""/>
        <dsp:cNvSpPr/>
      </dsp:nvSpPr>
      <dsp:spPr>
        <a:xfrm>
          <a:off x="6029599" y="734738"/>
          <a:ext cx="723555" cy="7235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F9CE7A-972F-4DC4-974F-F3CB30CD3278}">
      <dsp:nvSpPr>
        <dsp:cNvPr id="0" name=""/>
        <dsp:cNvSpPr/>
      </dsp:nvSpPr>
      <dsp:spPr>
        <a:xfrm>
          <a:off x="5357726" y="2119830"/>
          <a:ext cx="206730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Grayscale</a:t>
          </a:r>
        </a:p>
      </dsp:txBody>
      <dsp:txXfrm>
        <a:off x="5357726" y="2119830"/>
        <a:ext cx="2067302" cy="720000"/>
      </dsp:txXfrm>
    </dsp:sp>
    <dsp:sp modelId="{BAA92745-3134-437A-9A06-4B2D814DCD68}">
      <dsp:nvSpPr>
        <dsp:cNvPr id="0" name=""/>
        <dsp:cNvSpPr/>
      </dsp:nvSpPr>
      <dsp:spPr>
        <a:xfrm>
          <a:off x="8189930" y="465989"/>
          <a:ext cx="1261054" cy="126105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2E6997-D099-44BF-B644-86EF917100A9}">
      <dsp:nvSpPr>
        <dsp:cNvPr id="0" name=""/>
        <dsp:cNvSpPr/>
      </dsp:nvSpPr>
      <dsp:spPr>
        <a:xfrm>
          <a:off x="8458679" y="734738"/>
          <a:ext cx="723555" cy="7235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2C716A-2517-4BAC-AD68-43CB0D9457DA}">
      <dsp:nvSpPr>
        <dsp:cNvPr id="0" name=""/>
        <dsp:cNvSpPr/>
      </dsp:nvSpPr>
      <dsp:spPr>
        <a:xfrm>
          <a:off x="7786806" y="2119830"/>
          <a:ext cx="206730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Finalizing Design</a:t>
          </a:r>
        </a:p>
      </dsp:txBody>
      <dsp:txXfrm>
        <a:off x="7786806" y="2119830"/>
        <a:ext cx="206730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Introduce yourselves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A053B-8CD1-3D2C-5DE4-4FA5AB5C8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9B8E2A-CBF8-F73C-DB34-6AC4313C69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8DC7CC-DE6A-2CEB-C790-C9B5BDE486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en-US" sz="16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CB4D0-E49F-469F-6EEB-D72B1617A1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576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366A0-4D2B-FF61-36FF-B7D02006C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A7D3A3-F704-FC71-C34E-86B9FC461F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252051-0F66-E438-5CDB-6C82BD2B1B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en-US" sz="16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7C2CC-B966-688A-212F-89A456F49E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229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697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A3ED4-1390-9C7A-3D1B-35C8AE55E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3D9901-8C08-3F77-7040-4F24E0A438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1CD3C8-2245-4186-48ED-82A2554A72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en-US" sz="16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48E53-A199-01DB-E15F-DF7428C2FD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898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5398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Demonstration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5291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273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30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34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267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29801-889D-C482-3E2A-5D1957A4F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44714A-E3D8-4414-9221-05F730E71F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068CB2-DEDD-A963-5EFF-7208D90DEB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en-US" sz="16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45433-D7FC-DD4E-58C7-BB502DEFBF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487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7420A-56BF-64C2-38D9-2B2809FA6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E1FC09-0AA6-7D3D-07EB-FC5EA4CF6C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CDC9DE-9C3E-3952-3985-DE0FB7B51B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en-US" sz="16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92D1E-651F-ADA8-B0F3-788E73A3F8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79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en-US" sz="16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79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B6F56-B9EC-DEDB-22F1-BA270FA76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376E4E-60B7-0CEE-9603-EC3EA1E3BA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085DF9-A188-FE7E-84F5-E9D265E1D8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en-US" sz="16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ABBFEF-3D53-816F-660D-1DAB263BDA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10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DE491-BCC4-4094-B5AD-63F7CCB1F901}" type="datetime1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52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3A4E4-EDF6-4E5E-9C63-835C213478DF}" type="datetime1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99618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3A4E4-EDF6-4E5E-9C63-835C213478DF}" type="datetime1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07429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3A4E4-EDF6-4E5E-9C63-835C213478DF}" type="datetime1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68337540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3A4E4-EDF6-4E5E-9C63-835C213478DF}" type="datetime1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04248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3A4E4-EDF6-4E5E-9C63-835C213478DF}" type="datetime1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219211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3A4E4-EDF6-4E5E-9C63-835C213478DF}" type="datetime1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41565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8EC71-04FC-4CF7-A3EC-6D31050A929E}" type="datetime1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8439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D4A80-610D-4B24-B9C2-F06B0B40E044}" type="datetime1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45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699B0-25E9-41AA-AB52-1AF6ED2114B8}" type="datetime1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95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22C5B-6E35-4CCE-A435-5028C0473AF9}" type="datetime1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611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1F45C-840D-4C02-A6E9-1F2A368399EB}" type="datetime1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54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37AA-7E08-4037-87DC-53659AC52A00}" type="datetime1">
              <a:rPr lang="en-US" smtClean="0"/>
              <a:t>5/7/2025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40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B0598-BCAC-4B8B-91C1-3FDD062A68E6}" type="datetime1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97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F3A2F-E1EA-43B3-8DC8-5C74F8B5E6E0}" type="datetime1">
              <a:rPr lang="en-US" smtClean="0"/>
              <a:t>5/7/2025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122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7D8DE-4892-475F-B52A-8A76B150A57E}" type="datetime1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34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FD37B-59BE-410B-9452-2B0FC2F4C35B}" type="datetime1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63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3A4E4-EDF6-4E5E-9C63-835C213478DF}" type="datetime1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0786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9_D5B4133F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jpe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2_1BF7F60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6_5E3401CF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8_DB5F710B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evillan5@msudenver.edu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jpeg"/><Relationship Id="rId4" Type="http://schemas.openxmlformats.org/officeDocument/2006/relationships/hyperlink" Target="mailto:ldoizak1@msudenver.edu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700"/>
                    </a14:imgEffect>
                    <a14:imgEffect>
                      <a14:saturation sat="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35000"/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45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C23C8D4-BD3D-4473-B3D0-89011586B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5000"/>
                </a:schemeClr>
              </a:gs>
              <a:gs pos="100000">
                <a:schemeClr val="bg2">
                  <a:lumMod val="40000"/>
                </a:scheme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>
            <a:normAutofit/>
          </a:bodyPr>
          <a:lstStyle/>
          <a:p>
            <a:r>
              <a:rPr lang="en-US"/>
              <a:t>Senior Design Project: </a:t>
            </a:r>
            <a:br>
              <a:rPr lang="en-US"/>
            </a:br>
            <a:r>
              <a:rPr lang="en-US"/>
              <a:t>Color Filter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>
            <a:normAutofit/>
          </a:bodyPr>
          <a:lstStyle/>
          <a:p>
            <a:r>
              <a:rPr lang="en-US"/>
              <a:t>By Ezequiel Villanueva &amp; Logan </a:t>
            </a:r>
            <a:r>
              <a:rPr lang="en-US" err="1"/>
              <a:t>Doizaki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5338E-AD2D-A39C-228C-C9514703B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0EB479-CE4A-5216-3F82-D96D24B05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4C1ED1C-20B6-7141-74DE-9AC089A70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5345" y="2327146"/>
            <a:ext cx="4203564" cy="9403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MCU (Circuit)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1FC3A7-E2EA-5BD9-B0F1-6E04079553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6699" y="3415845"/>
            <a:ext cx="3841823" cy="2831760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algn="ctr"/>
            <a:r>
              <a:rPr lang="en-US" sz="1800"/>
              <a:t>Using shifter registers to increase pin outputs by sending bit strings</a:t>
            </a:r>
          </a:p>
          <a:p>
            <a:pPr algn="ctr"/>
            <a:r>
              <a:rPr lang="en-US" sz="1800"/>
              <a:t>Switches controlling what colors are filtered out</a:t>
            </a:r>
          </a:p>
          <a:p>
            <a:pPr algn="ctr"/>
            <a:r>
              <a:rPr lang="en-US" sz="1800"/>
              <a:t>LCD screen for display</a:t>
            </a:r>
          </a:p>
          <a:p>
            <a:pPr algn="ctr"/>
            <a:r>
              <a:rPr lang="en-US" sz="1800"/>
              <a:t>MCU for transmission and receiving data between all components </a:t>
            </a:r>
          </a:p>
          <a:p>
            <a:pPr marL="0" indent="0" algn="ctr">
              <a:buNone/>
            </a:pPr>
            <a:endParaRPr lang="en-US" sz="1800"/>
          </a:p>
        </p:txBody>
      </p:sp>
      <p:pic>
        <p:nvPicPr>
          <p:cNvPr id="8" name="Picture 7" descr="A diagram of a circuit board&#10;&#10;AI-generated content may be incorrect.">
            <a:extLst>
              <a:ext uri="{FF2B5EF4-FFF2-40B4-BE49-F238E27FC236}">
                <a16:creationId xmlns:a16="http://schemas.microsoft.com/office/drawing/2014/main" id="{9DEC0EEC-A88A-6683-31C9-43103D0054E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1561"/>
          <a:stretch/>
        </p:blipFill>
        <p:spPr>
          <a:xfrm>
            <a:off x="202983" y="314649"/>
            <a:ext cx="7072024" cy="617727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B48BC7-1ACA-B166-58AC-E76141C0D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309360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/>
              <a:pPr defTabSz="914400"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841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BEFE44-C4AE-8356-D369-21A0D67BC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2692D4E-0F4E-7AF4-DD2C-D337F232257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rcRect r="19531" b="-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059" name="Rectangle 2058">
            <a:extLst>
              <a:ext uri="{FF2B5EF4-FFF2-40B4-BE49-F238E27FC236}">
                <a16:creationId xmlns:a16="http://schemas.microsoft.com/office/drawing/2014/main" id="{4DE0D6BE-330A-422D-9BD9-1E18F73C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0775DFC-BC7B-08B7-CA62-64ED85894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MCU (CODE)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42E6BCE-6A4D-1AAD-45B7-E0791A630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96064"/>
            <a:ext cx="10353762" cy="369513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Takes JPEG image and converts to Bitmap</a:t>
            </a:r>
          </a:p>
          <a:p>
            <a:r>
              <a:rPr lang="en-US"/>
              <a:t>Extracts header and image data</a:t>
            </a:r>
          </a:p>
          <a:p>
            <a:r>
              <a:rPr lang="en-US"/>
              <a:t>Transmit Image Data and Filtering Information</a:t>
            </a:r>
          </a:p>
          <a:p>
            <a:r>
              <a:rPr lang="en-US"/>
              <a:t>Receives Filter Image Data and Reconstructs Image</a:t>
            </a:r>
          </a:p>
          <a:p>
            <a:r>
              <a:rPr lang="en-US"/>
              <a:t>Stores Images to SD Card which can be accessed on PC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788B17-E1AE-DECF-08E3-9EC132AF6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6" name="Control 2">
            <a:extLst>
              <a:ext uri="{FF2B5EF4-FFF2-40B4-BE49-F238E27FC236}">
                <a16:creationId xmlns:a16="http://schemas.microsoft.com/office/drawing/2014/main" id="{DDF8113F-9419-93A6-A562-F64B244913DB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15525750" y="8651875"/>
            <a:ext cx="4179888" cy="4697413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CCCCCC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347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45B78F-4761-7E6C-3DF0-2AD68721D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E6E8C-2D6E-835A-A73B-813314B2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534" y="2014888"/>
            <a:ext cx="4754022" cy="1326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Color Filter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62956-F4A4-0A09-1734-E244F31E65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13534" y="2096064"/>
            <a:ext cx="4754022" cy="369513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/>
              <a:t>The Color filter utilizes logic masks to filter out specific colors from the RGB information that consists of 24-bit color data per pixel.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DC0321-9F06-462D-CAE4-59236D8F8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309360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CAD281-5BAB-53EC-C267-C48330E082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91" r="33575" b="-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51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7146663-BDDF-AA36-BF03-1777A89C5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9854" y="643466"/>
            <a:ext cx="2767702" cy="17820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800"/>
              <a:t>Color Filter (Circuit)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B3D82C1-810E-BCE6-4A0D-10D6EFBB0A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99855" y="1641108"/>
            <a:ext cx="2767702" cy="45734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1200"/>
              <a:t>The circuit is built with AND gates, Demultiplexers, and Multiplexers. </a:t>
            </a:r>
          </a:p>
          <a:p>
            <a:pPr marL="457200" lvl="1"/>
            <a:r>
              <a:rPr lang="en-US" sz="1000"/>
              <a:t>The Demultiplexers are used to deconstruct 8-bit color data into its individual bits </a:t>
            </a:r>
          </a:p>
          <a:p>
            <a:pPr marL="457200" lvl="1"/>
            <a:r>
              <a:rPr lang="en-US" sz="1000"/>
              <a:t>The AND gates are used to apply a mask to filter out the user selected colors. </a:t>
            </a:r>
          </a:p>
          <a:p>
            <a:pPr marL="457200" lvl="1"/>
            <a:r>
              <a:rPr lang="en-US" sz="1000"/>
              <a:t>The Multiplexers is used for reconstruction of the signal.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655288-4FDC-A13F-E5DD-D0CD9D60D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309360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4" name="Picture 3" descr="A computer diagram of a circuit board&#10;&#10;AI-generated content may be incorrect.">
            <a:extLst>
              <a:ext uri="{FF2B5EF4-FFF2-40B4-BE49-F238E27FC236}">
                <a16:creationId xmlns:a16="http://schemas.microsoft.com/office/drawing/2014/main" id="{9A8E3FC5-2A6D-D014-EFEA-AA55BCEE1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931527"/>
            <a:ext cx="7212920" cy="499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3520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6E5E4-E103-7BFA-B9C9-F7067346B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640B838-6C37-ADFB-6398-36FF9E7D3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6000"/>
              <a:t>Color Filter (CODE)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53446D9-234A-77A6-B746-A3C0DB8C44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/>
              <a:t>The image taken by the MCU is broken into segments containing the file information and image data. </a:t>
            </a:r>
          </a:p>
          <a:p>
            <a:pPr>
              <a:lnSpc>
                <a:spcPct val="90000"/>
              </a:lnSpc>
            </a:pPr>
            <a:r>
              <a:rPr lang="en-US" sz="1600"/>
              <a:t>The image data is then transmitted to the color filter through a daisy chain of Shift Registers along with selector bit and mask information to indicate the bit position and filtering to be applied.</a:t>
            </a:r>
          </a:p>
          <a:p>
            <a:pPr>
              <a:lnSpc>
                <a:spcPct val="90000"/>
              </a:lnSpc>
            </a:pPr>
            <a:r>
              <a:rPr lang="en-US" sz="1600"/>
              <a:t> Once all three 8-bits are sent in parallel, the MCU reads the image provided by the Multiplexer and rebuilds the image 24 bits at a time.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570E3A-E91A-876B-BCE6-D78AE6E51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 descr="A diagram of a filter&#10;&#10;AI-generated content may be incorrect.">
            <a:extLst>
              <a:ext uri="{FF2B5EF4-FFF2-40B4-BE49-F238E27FC236}">
                <a16:creationId xmlns:a16="http://schemas.microsoft.com/office/drawing/2014/main" id="{C6A927CA-8767-6265-3623-9D347AEB5A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58" t="23512" r="60370" b="40280"/>
          <a:stretch/>
        </p:blipFill>
        <p:spPr>
          <a:xfrm>
            <a:off x="6922515" y="2325846"/>
            <a:ext cx="4355690" cy="275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61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C2F889-C463-2283-F5EC-07FD1C91C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5C0E6-93BA-94C7-B852-479AC15A2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534" y="1577904"/>
            <a:ext cx="4754022" cy="132632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6000"/>
              <a:t>Grayscale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04007-7362-3262-15FA-0D188F9C1C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13534" y="2096064"/>
            <a:ext cx="4754022" cy="369513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/>
              <a:t>Greyscale is the representation of color using different shades of gray. Greyscale is achieved by converting the 24-bits of color data into 8-bit greyscale data through the formula: Gray = (0.299 * Red) + (0.587 * Green) + (0.114 * Blue). Since the amount of bits are reduced, there is some data loss.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F974B6-64A7-014B-A536-8C171D0AB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309360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6146" name="Picture 2" descr="Do You Know The Grayscale Of LED Display? - LED Screen Manufacturer in  China- BiBi LED">
            <a:extLst>
              <a:ext uri="{FF2B5EF4-FFF2-40B4-BE49-F238E27FC236}">
                <a16:creationId xmlns:a16="http://schemas.microsoft.com/office/drawing/2014/main" id="{70AD8024-8832-0FB5-331B-D8C89A749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5" r="16619" b="-2"/>
          <a:stretch/>
        </p:blipFill>
        <p:spPr bwMode="auto">
          <a:xfrm rot="16200000">
            <a:off x="-381000" y="381000"/>
            <a:ext cx="6858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158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8C68E-D85B-5C28-B17E-56B156296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5EDE6C9-4055-EEE5-E7A6-95D438198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6000"/>
              <a:t>GRAYSCALE (Circuit)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393D2C6-4EA9-82C2-A56D-F52C7DEE33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/>
              <a:t>The circuit is built with Shifters, Full Adders, and a Multiplexer. </a:t>
            </a:r>
          </a:p>
          <a:p>
            <a:pPr lvl="1">
              <a:lnSpc>
                <a:spcPct val="90000"/>
              </a:lnSpc>
            </a:pPr>
            <a:r>
              <a:rPr lang="en-US" sz="1400"/>
              <a:t>The Shifters and Full Adders are used to perform the gray scale conversion. </a:t>
            </a:r>
          </a:p>
          <a:p>
            <a:pPr lvl="2">
              <a:lnSpc>
                <a:spcPct val="90000"/>
              </a:lnSpc>
            </a:pPr>
            <a:r>
              <a:rPr lang="en-US" sz="1200"/>
              <a:t>However, the conversion has a marginal error  </a:t>
            </a:r>
          </a:p>
          <a:p>
            <a:pPr lvl="3">
              <a:lnSpc>
                <a:spcPct val="90000"/>
              </a:lnSpc>
            </a:pPr>
            <a:r>
              <a:rPr lang="en-US" sz="1000"/>
              <a:t>Gray = (0.25 * Red) + (0.5* Green) + (0.125 * Blue). </a:t>
            </a:r>
          </a:p>
          <a:p>
            <a:pPr lvl="2">
              <a:lnSpc>
                <a:spcPct val="90000"/>
              </a:lnSpc>
            </a:pPr>
            <a:r>
              <a:rPr lang="en-US" sz="1200"/>
              <a:t>This arithmetic is performed by doing bit division through the Shift Registers and addition through Full adders </a:t>
            </a:r>
            <a:endParaRPr lang="en-US" sz="1400"/>
          </a:p>
          <a:p>
            <a:pPr lvl="1">
              <a:lnSpc>
                <a:spcPct val="90000"/>
              </a:lnSpc>
            </a:pPr>
            <a:r>
              <a:rPr lang="en-US" sz="1400"/>
              <a:t>The Multiplexer is used to reconstruct the image</a:t>
            </a:r>
          </a:p>
          <a:p>
            <a:pPr marL="914400" lvl="2" indent="0">
              <a:lnSpc>
                <a:spcPct val="90000"/>
              </a:lnSpc>
              <a:buNone/>
            </a:pPr>
            <a:endParaRPr lang="en-US" sz="12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62EB12-83E5-F22B-542E-B822F2D91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4" name="Picture 3" descr="A computer diagram of a circuit board&#10;&#10;AI-generated content may be incorrect.">
            <a:extLst>
              <a:ext uri="{FF2B5EF4-FFF2-40B4-BE49-F238E27FC236}">
                <a16:creationId xmlns:a16="http://schemas.microsoft.com/office/drawing/2014/main" id="{0F2E8B1A-72C0-E8C0-997F-B4792BA1F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696" y="1981733"/>
            <a:ext cx="6152381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46663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3D862-B2FD-A2FB-ED45-DB3941CCE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96527B3-0DDE-1C90-ECDB-01FBF2BCD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6000"/>
              <a:t>GRAYSCALE (CODE)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9576B5-1F56-25FA-CCEA-80B839436F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/>
              <a:t>The image taken by the MCU is broken into segments containing the file information and image data.</a:t>
            </a:r>
          </a:p>
          <a:p>
            <a:pPr>
              <a:lnSpc>
                <a:spcPct val="90000"/>
              </a:lnSpc>
            </a:pPr>
            <a:r>
              <a:rPr lang="en-US" sz="1600"/>
              <a:t>The image data is then transmitted to the color filter through a daisy chain of Shift Registers along with selector bit and mask information to indicate the bit position and filtering to be applied. </a:t>
            </a:r>
          </a:p>
          <a:p>
            <a:pPr>
              <a:lnSpc>
                <a:spcPct val="90000"/>
              </a:lnSpc>
            </a:pPr>
            <a:r>
              <a:rPr lang="en-US" sz="1600"/>
              <a:t>Once all three 8-bits are sent in parallel, the MCU reads the image provided by the Multiplexer and rebuilds the image 24 bits at a time.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1E760F-0D1A-F978-3E19-DAAA78A04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4" name="Picture 3" descr="A diagram of a filter&#10;&#10;AI-generated content may be incorrect.">
            <a:extLst>
              <a:ext uri="{FF2B5EF4-FFF2-40B4-BE49-F238E27FC236}">
                <a16:creationId xmlns:a16="http://schemas.microsoft.com/office/drawing/2014/main" id="{9822B4DE-1353-6155-DD6A-369EF564D8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678" t="23512" r="19112" b="40502"/>
          <a:stretch/>
        </p:blipFill>
        <p:spPr>
          <a:xfrm>
            <a:off x="6646605" y="2310581"/>
            <a:ext cx="5024285" cy="246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00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39B837-7863-8DA4-1A42-2BBA33278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E88927D-D15C-A998-E67D-F93E2296F830}"/>
              </a:ext>
            </a:extLst>
          </p:cNvPr>
          <p:cNvSpPr txBox="1">
            <a:spLocks/>
          </p:cNvSpPr>
          <p:nvPr/>
        </p:nvSpPr>
        <p:spPr>
          <a:xfrm>
            <a:off x="913794" y="4819137"/>
            <a:ext cx="10353761" cy="9403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/>
              <a:t>COST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B7A5B-E4AF-881A-D177-3B95FABFF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309360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18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333F967-7381-188A-02E5-99E3BDA12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864010"/>
              </p:ext>
            </p:extLst>
          </p:nvPr>
        </p:nvGraphicFramePr>
        <p:xfrm>
          <a:off x="643468" y="730606"/>
          <a:ext cx="10896714" cy="4296267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6001773">
                  <a:extLst>
                    <a:ext uri="{9D8B030D-6E8A-4147-A177-3AD203B41FA5}">
                      <a16:colId xmlns:a16="http://schemas.microsoft.com/office/drawing/2014/main" val="3616726775"/>
                    </a:ext>
                  </a:extLst>
                </a:gridCol>
                <a:gridCol w="4894941">
                  <a:extLst>
                    <a:ext uri="{9D8B030D-6E8A-4147-A177-3AD203B41FA5}">
                      <a16:colId xmlns:a16="http://schemas.microsoft.com/office/drawing/2014/main" val="122057239"/>
                    </a:ext>
                  </a:extLst>
                </a:gridCol>
              </a:tblGrid>
              <a:tr h="26816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Part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31" marR="780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Cost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31" marR="78031" marT="0" marB="0"/>
                </a:tc>
                <a:extLst>
                  <a:ext uri="{0D108BD9-81ED-4DB2-BD59-A6C34878D82A}">
                    <a16:rowId xmlns:a16="http://schemas.microsoft.com/office/drawing/2014/main" val="2715691712"/>
                  </a:ext>
                </a:extLst>
              </a:tr>
              <a:tr h="273852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ESP32-S3-WROOM CAM Wireless Board</a:t>
                      </a:r>
                    </a:p>
                  </a:txBody>
                  <a:tcPr marL="78031" marR="780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26.04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31" marR="78031" marT="0" marB="0"/>
                </a:tc>
                <a:extLst>
                  <a:ext uri="{0D108BD9-81ED-4DB2-BD59-A6C34878D82A}">
                    <a16:rowId xmlns:a16="http://schemas.microsoft.com/office/drawing/2014/main" val="3317964133"/>
                  </a:ext>
                </a:extLst>
              </a:tr>
              <a:tr h="268161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>
                          <a:solidFill>
                            <a:schemeClr val="lt1"/>
                          </a:solidFill>
                          <a:effectLst/>
                        </a:rPr>
                        <a:t>Arduino Nano</a:t>
                      </a:r>
                      <a:endParaRPr lang="en-US" sz="1400" b="1" i="1" kern="10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31" marR="780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15.99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31" marR="78031" marT="0" marB="0"/>
                </a:tc>
                <a:extLst>
                  <a:ext uri="{0D108BD9-81ED-4DB2-BD59-A6C34878D82A}">
                    <a16:rowId xmlns:a16="http://schemas.microsoft.com/office/drawing/2014/main" val="2126778441"/>
                  </a:ext>
                </a:extLst>
              </a:tr>
              <a:tr h="268161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>
                          <a:solidFill>
                            <a:schemeClr val="lt1"/>
                          </a:solidFill>
                          <a:effectLst/>
                        </a:rPr>
                        <a:t>DSD TECH 1.8 Inch TFT LCD Display Module</a:t>
                      </a:r>
                      <a:endParaRPr lang="en-US" sz="1400" b="1" i="1" kern="10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31" marR="780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9.99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31" marR="78031" marT="0" marB="0"/>
                </a:tc>
                <a:extLst>
                  <a:ext uri="{0D108BD9-81ED-4DB2-BD59-A6C34878D82A}">
                    <a16:rowId xmlns:a16="http://schemas.microsoft.com/office/drawing/2014/main" val="2378678575"/>
                  </a:ext>
                </a:extLst>
              </a:tr>
              <a:tr h="268161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>
                          <a:solidFill>
                            <a:schemeClr val="lt1"/>
                          </a:solidFill>
                          <a:effectLst/>
                        </a:rPr>
                        <a:t>Switches/Buttons</a:t>
                      </a:r>
                      <a:endParaRPr lang="en-US" sz="1400" b="1" i="1" kern="10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31" marR="780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7.99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31" marR="78031" marT="0" marB="0"/>
                </a:tc>
                <a:extLst>
                  <a:ext uri="{0D108BD9-81ED-4DB2-BD59-A6C34878D82A}">
                    <a16:rowId xmlns:a16="http://schemas.microsoft.com/office/drawing/2014/main" val="3888659265"/>
                  </a:ext>
                </a:extLst>
              </a:tr>
              <a:tr h="268161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>
                          <a:solidFill>
                            <a:schemeClr val="lt1"/>
                          </a:solidFill>
                          <a:effectLst/>
                        </a:rPr>
                        <a:t>MicroSD</a:t>
                      </a:r>
                      <a:endParaRPr lang="en-US" sz="1400" b="1" i="1" kern="10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31" marR="780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14.99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31" marR="78031" marT="0" marB="0"/>
                </a:tc>
                <a:extLst>
                  <a:ext uri="{0D108BD9-81ED-4DB2-BD59-A6C34878D82A}">
                    <a16:rowId xmlns:a16="http://schemas.microsoft.com/office/drawing/2014/main" val="2656777508"/>
                  </a:ext>
                </a:extLst>
              </a:tr>
              <a:tr h="268161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>
                          <a:solidFill>
                            <a:schemeClr val="lt1"/>
                          </a:solidFill>
                          <a:effectLst/>
                        </a:rPr>
                        <a:t>De/Multiplexers</a:t>
                      </a:r>
                      <a:endParaRPr lang="en-US" sz="1400" b="1" i="1" kern="10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31" marR="780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10(0.65) = 6.50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31" marR="78031" marT="0" marB="0"/>
                </a:tc>
                <a:extLst>
                  <a:ext uri="{0D108BD9-81ED-4DB2-BD59-A6C34878D82A}">
                    <a16:rowId xmlns:a16="http://schemas.microsoft.com/office/drawing/2014/main" val="2222252599"/>
                  </a:ext>
                </a:extLst>
              </a:tr>
              <a:tr h="268161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>
                          <a:solidFill>
                            <a:schemeClr val="lt1"/>
                          </a:solidFill>
                          <a:effectLst/>
                        </a:rPr>
                        <a:t>Full Adders</a:t>
                      </a:r>
                      <a:endParaRPr lang="en-US" sz="1400" b="1" i="1" kern="10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31" marR="780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4(1.86) = 7.44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31" marR="78031" marT="0" marB="0"/>
                </a:tc>
                <a:extLst>
                  <a:ext uri="{0D108BD9-81ED-4DB2-BD59-A6C34878D82A}">
                    <a16:rowId xmlns:a16="http://schemas.microsoft.com/office/drawing/2014/main" val="127010873"/>
                  </a:ext>
                </a:extLst>
              </a:tr>
              <a:tr h="268161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>
                          <a:solidFill>
                            <a:schemeClr val="lt1"/>
                          </a:solidFill>
                          <a:effectLst/>
                        </a:rPr>
                        <a:t>Shifters</a:t>
                      </a:r>
                      <a:endParaRPr lang="en-US" sz="1400" b="1" i="1" kern="10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31" marR="780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6(1.05) = 6.30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31" marR="78031" marT="0" marB="0"/>
                </a:tc>
                <a:extLst>
                  <a:ext uri="{0D108BD9-81ED-4DB2-BD59-A6C34878D82A}">
                    <a16:rowId xmlns:a16="http://schemas.microsoft.com/office/drawing/2014/main" val="685582861"/>
                  </a:ext>
                </a:extLst>
              </a:tr>
              <a:tr h="268161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>
                          <a:solidFill>
                            <a:schemeClr val="lt1"/>
                          </a:solidFill>
                          <a:effectLst/>
                        </a:rPr>
                        <a:t>AND Gates</a:t>
                      </a:r>
                      <a:endParaRPr lang="en-US" sz="1400" b="1" i="1" kern="10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31" marR="780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36(0.42)= 15.12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31" marR="78031" marT="0" marB="0"/>
                </a:tc>
                <a:extLst>
                  <a:ext uri="{0D108BD9-81ED-4DB2-BD59-A6C34878D82A}">
                    <a16:rowId xmlns:a16="http://schemas.microsoft.com/office/drawing/2014/main" val="1340543072"/>
                  </a:ext>
                </a:extLst>
              </a:tr>
              <a:tr h="268161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>
                          <a:solidFill>
                            <a:schemeClr val="lt1"/>
                          </a:solidFill>
                          <a:effectLst/>
                        </a:rPr>
                        <a:t>Resistor Variety</a:t>
                      </a:r>
                      <a:endParaRPr lang="en-US" sz="1400" b="1" i="1" kern="10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31" marR="780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9.99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31" marR="78031" marT="0" marB="0"/>
                </a:tc>
                <a:extLst>
                  <a:ext uri="{0D108BD9-81ED-4DB2-BD59-A6C34878D82A}">
                    <a16:rowId xmlns:a16="http://schemas.microsoft.com/office/drawing/2014/main" val="2330356235"/>
                  </a:ext>
                </a:extLst>
              </a:tr>
              <a:tr h="268161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>
                          <a:solidFill>
                            <a:schemeClr val="lt1"/>
                          </a:solidFill>
                          <a:effectLst/>
                        </a:rPr>
                        <a:t>Prototype Board</a:t>
                      </a:r>
                      <a:endParaRPr lang="en-US" sz="1400" b="1" i="1" kern="10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31" marR="780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19.99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31" marR="78031" marT="0" marB="0"/>
                </a:tc>
                <a:extLst>
                  <a:ext uri="{0D108BD9-81ED-4DB2-BD59-A6C34878D82A}">
                    <a16:rowId xmlns:a16="http://schemas.microsoft.com/office/drawing/2014/main" val="1745103901"/>
                  </a:ext>
                </a:extLst>
              </a:tr>
              <a:tr h="268161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>
                          <a:solidFill>
                            <a:schemeClr val="lt1"/>
                          </a:solidFill>
                          <a:effectLst/>
                        </a:rPr>
                        <a:t>Solder Wire</a:t>
                      </a:r>
                      <a:endParaRPr lang="en-US" sz="1400" b="1" i="1" kern="10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31" marR="780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2(9.59) = 19.18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31" marR="78031" marT="0" marB="0"/>
                </a:tc>
                <a:extLst>
                  <a:ext uri="{0D108BD9-81ED-4DB2-BD59-A6C34878D82A}">
                    <a16:rowId xmlns:a16="http://schemas.microsoft.com/office/drawing/2014/main" val="3365091140"/>
                  </a:ext>
                </a:extLst>
              </a:tr>
              <a:tr h="2681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00">
                          <a:solidFill>
                            <a:schemeClr val="lt1"/>
                          </a:solidFill>
                          <a:effectLst/>
                        </a:rPr>
                        <a:t>22 AWG Stranded Wire Spool Multicolor</a:t>
                      </a:r>
                      <a:endParaRPr lang="en-US" sz="1400" b="1" i="1" kern="10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8031" marR="780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19.99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31" marR="78031" marT="0" marB="0"/>
                </a:tc>
                <a:extLst>
                  <a:ext uri="{0D108BD9-81ED-4DB2-BD59-A6C34878D82A}">
                    <a16:rowId xmlns:a16="http://schemas.microsoft.com/office/drawing/2014/main" val="3440498261"/>
                  </a:ext>
                </a:extLst>
              </a:tr>
              <a:tr h="268161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>
                          <a:solidFill>
                            <a:schemeClr val="lt1"/>
                          </a:solidFill>
                          <a:effectLst/>
                        </a:rPr>
                        <a:t>Tax(20%)+Shipping Estimate ($20)</a:t>
                      </a:r>
                      <a:endParaRPr lang="en-US" sz="1400" b="1" i="1" kern="10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31" marR="780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35.90+20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31" marR="78031" marT="0" marB="0"/>
                </a:tc>
                <a:extLst>
                  <a:ext uri="{0D108BD9-81ED-4DB2-BD59-A6C34878D82A}">
                    <a16:rowId xmlns:a16="http://schemas.microsoft.com/office/drawing/2014/main" val="911993906"/>
                  </a:ext>
                </a:extLst>
              </a:tr>
              <a:tr h="268161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>
                          <a:solidFill>
                            <a:schemeClr val="lt1"/>
                          </a:solidFill>
                          <a:effectLst/>
                        </a:rPr>
                        <a:t>Total</a:t>
                      </a:r>
                      <a:endParaRPr lang="en-US" sz="1400" b="1" i="1" kern="10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31" marR="780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$235.41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31" marR="78031" marT="0" marB="0"/>
                </a:tc>
                <a:extLst>
                  <a:ext uri="{0D108BD9-81ED-4DB2-BD59-A6C34878D82A}">
                    <a16:rowId xmlns:a16="http://schemas.microsoft.com/office/drawing/2014/main" val="16145520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4052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65DC3-A631-DC3B-FB05-930E478C3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D8CECBA-88D9-163A-D916-E8E2F6885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 fontScale="90000"/>
          </a:bodyPr>
          <a:lstStyle/>
          <a:p>
            <a:r>
              <a:rPr lang="en-US" sz="6000"/>
              <a:t>Challenges ENCOUNTERED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6D9D51E-64C8-67B7-BF17-D364468469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967772" cy="4160081"/>
          </a:xfrm>
        </p:spPr>
        <p:txBody>
          <a:bodyPr anchor="ctr">
            <a:normAutofit fontScale="70000" lnSpcReduction="20000"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sz="16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Circuit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PCB machine issues</a:t>
            </a:r>
          </a:p>
          <a:p>
            <a:pPr lvl="2">
              <a:lnSpc>
                <a:spcPct val="90000"/>
              </a:lnSpc>
            </a:pPr>
            <a:r>
              <a:rPr lang="en-US" sz="1000" dirty="0"/>
              <a:t>More time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Running Out of Pins</a:t>
            </a:r>
          </a:p>
          <a:p>
            <a:pPr lvl="2">
              <a:lnSpc>
                <a:spcPct val="90000"/>
              </a:lnSpc>
            </a:pPr>
            <a:r>
              <a:rPr lang="en-US" sz="1200" dirty="0"/>
              <a:t>Shifters with bit strings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Understanding Datasheets for Components</a:t>
            </a:r>
          </a:p>
          <a:p>
            <a:pPr lvl="2">
              <a:lnSpc>
                <a:spcPct val="90000"/>
              </a:lnSpc>
            </a:pPr>
            <a:r>
              <a:rPr lang="en-US" sz="1200" dirty="0"/>
              <a:t>Doing simulations of parts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Multiplier is too expensive, hard to replicate</a:t>
            </a:r>
          </a:p>
          <a:p>
            <a:pPr lvl="2">
              <a:lnSpc>
                <a:spcPct val="90000"/>
              </a:lnSpc>
            </a:pPr>
            <a:r>
              <a:rPr lang="en-US" sz="1200" dirty="0"/>
              <a:t>Using shifters 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Shifters only shift to the left </a:t>
            </a:r>
          </a:p>
          <a:p>
            <a:pPr lvl="2">
              <a:lnSpc>
                <a:spcPct val="90000"/>
              </a:lnSpc>
            </a:pPr>
            <a:r>
              <a:rPr lang="en-US" sz="1200" dirty="0"/>
              <a:t>Inversing twice 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MUX</a:t>
            </a:r>
          </a:p>
          <a:p>
            <a:pPr lvl="2">
              <a:lnSpc>
                <a:spcPct val="90000"/>
              </a:lnSpc>
            </a:pPr>
            <a:r>
              <a:rPr lang="en-US" sz="1200" dirty="0"/>
              <a:t>Not possible to do the full reconstruction 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 Circuit building program issues </a:t>
            </a:r>
          </a:p>
          <a:p>
            <a:pPr lvl="2">
              <a:lnSpc>
                <a:spcPct val="90000"/>
              </a:lnSpc>
            </a:pPr>
            <a:r>
              <a:rPr lang="en-US" sz="1200" dirty="0"/>
              <a:t>Finding components</a:t>
            </a:r>
          </a:p>
          <a:p>
            <a:pPr lvl="2">
              <a:lnSpc>
                <a:spcPct val="90000"/>
              </a:lnSpc>
            </a:pPr>
            <a:r>
              <a:rPr lang="en-US" sz="1200" dirty="0"/>
              <a:t>Making it look clean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Faulty Soldering </a:t>
            </a:r>
          </a:p>
          <a:p>
            <a:pPr lvl="1">
              <a:lnSpc>
                <a:spcPct val="90000"/>
              </a:lnSpc>
            </a:pPr>
            <a:endParaRPr lang="en-US" sz="14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Code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Running out of Storage. MCU only has 512 KB</a:t>
            </a:r>
          </a:p>
          <a:p>
            <a:pPr lvl="2">
              <a:lnSpc>
                <a:spcPct val="90000"/>
              </a:lnSpc>
            </a:pPr>
            <a:r>
              <a:rPr lang="en-US" sz="1200" dirty="0"/>
              <a:t>External RAM provided by OPI PSRAM</a:t>
            </a:r>
            <a:endParaRPr lang="en-US" sz="1400" dirty="0"/>
          </a:p>
          <a:p>
            <a:pPr lvl="1">
              <a:lnSpc>
                <a:spcPct val="90000"/>
              </a:lnSpc>
            </a:pPr>
            <a:r>
              <a:rPr lang="en-US" sz="1400" dirty="0"/>
              <a:t>Misreading User Inputs</a:t>
            </a:r>
          </a:p>
          <a:p>
            <a:pPr lvl="2">
              <a:lnSpc>
                <a:spcPct val="90000"/>
              </a:lnSpc>
            </a:pPr>
            <a:r>
              <a:rPr lang="en-US" sz="1000" dirty="0"/>
              <a:t>Added Delay</a:t>
            </a:r>
          </a:p>
          <a:p>
            <a:pPr marL="914400" lvl="2" indent="0">
              <a:lnSpc>
                <a:spcPct val="90000"/>
              </a:lnSpc>
              <a:buNone/>
            </a:pPr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FD3C33-AA24-B848-106B-D7F59EFA8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6F9A23-5087-AAFC-B85A-94F3A46EC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780" y="1868652"/>
            <a:ext cx="3820813" cy="22997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CB2686-132C-73C4-0B9B-4091326EE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780" y="4168359"/>
            <a:ext cx="3762703" cy="247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46516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B2DEE-5E74-3A01-7FA6-9AAF929F2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5" y="609600"/>
            <a:ext cx="3643150" cy="5603310"/>
          </a:xfrm>
        </p:spPr>
        <p:txBody>
          <a:bodyPr>
            <a:normAutofit/>
          </a:bodyPr>
          <a:lstStyle/>
          <a:p>
            <a:r>
              <a:rPr lang="en-US" sz="3100"/>
              <a:t>Presentation 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402C7A-B9C3-719F-E9D5-405F7370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309360"/>
            <a:ext cx="75354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3C90D62-9A94-A86B-5F05-7B56EE4DB9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1382761"/>
              </p:ext>
            </p:extLst>
          </p:nvPr>
        </p:nvGraphicFramePr>
        <p:xfrm>
          <a:off x="5127625" y="1114425"/>
          <a:ext cx="5924550" cy="4629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87776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BE777-AA49-8BA4-60F1-F265BB252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6000"/>
              <a:t>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30B03-9445-3E2F-4335-8C2C17BC46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lvl="1">
              <a:lnSpc>
                <a:spcPct val="90000"/>
              </a:lnSpc>
            </a:pPr>
            <a:r>
              <a:rPr lang="en-US" sz="2400" kern="100">
                <a:effectLst/>
              </a:rPr>
              <a:t>Reduce Processing Time:</a:t>
            </a:r>
          </a:p>
          <a:p>
            <a:pPr lvl="2">
              <a:lnSpc>
                <a:spcPct val="90000"/>
              </a:lnSpc>
            </a:pPr>
            <a:r>
              <a:rPr lang="en-US" sz="2200" kern="100">
                <a:effectLst/>
              </a:rPr>
              <a:t>RGB: ~45.2 Seconds</a:t>
            </a:r>
          </a:p>
          <a:p>
            <a:pPr lvl="2">
              <a:lnSpc>
                <a:spcPct val="90000"/>
              </a:lnSpc>
            </a:pPr>
            <a:r>
              <a:rPr lang="en-US" sz="2200" kern="100">
                <a:effectLst/>
              </a:rPr>
              <a:t>Gray: ~72.1 Seconds </a:t>
            </a:r>
          </a:p>
          <a:p>
            <a:pPr lvl="1">
              <a:lnSpc>
                <a:spcPct val="90000"/>
              </a:lnSpc>
            </a:pPr>
            <a:r>
              <a:rPr lang="en-US" sz="2400" kern="100"/>
              <a:t>Future Project Ideas:</a:t>
            </a:r>
          </a:p>
          <a:p>
            <a:pPr lvl="2">
              <a:lnSpc>
                <a:spcPct val="90000"/>
              </a:lnSpc>
            </a:pPr>
            <a:r>
              <a:rPr lang="en-US" sz="2200" kern="100"/>
              <a:t>Adding more controllability</a:t>
            </a:r>
          </a:p>
          <a:p>
            <a:pPr lvl="3">
              <a:lnSpc>
                <a:spcPct val="90000"/>
              </a:lnSpc>
            </a:pPr>
            <a:r>
              <a:rPr lang="en-US" sz="2000" kern="100"/>
              <a:t>Amount of filtering</a:t>
            </a:r>
          </a:p>
          <a:p>
            <a:pPr lvl="3">
              <a:lnSpc>
                <a:spcPct val="90000"/>
              </a:lnSpc>
            </a:pPr>
            <a:r>
              <a:rPr lang="en-US" sz="2000" kern="100"/>
              <a:t>Recoloring</a:t>
            </a:r>
          </a:p>
          <a:p>
            <a:pPr lvl="2">
              <a:lnSpc>
                <a:spcPct val="90000"/>
              </a:lnSpc>
            </a:pPr>
            <a:r>
              <a:rPr lang="en-US" sz="2200" kern="100">
                <a:effectLst/>
              </a:rPr>
              <a:t>Live Feed Capability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F7CE1-73A7-E77B-8635-820F1AE92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2050" name="Picture 2" descr="Search optimization icon flat web tech Royalty Free Vector">
            <a:extLst>
              <a:ext uri="{FF2B5EF4-FFF2-40B4-BE49-F238E27FC236}">
                <a16:creationId xmlns:a16="http://schemas.microsoft.com/office/drawing/2014/main" id="{C31FA3D2-DA9C-CB62-6568-E139E2F247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86"/>
          <a:stretch/>
        </p:blipFill>
        <p:spPr bwMode="auto">
          <a:xfrm>
            <a:off x="7020395" y="2228003"/>
            <a:ext cx="3758436" cy="363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484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451E9-1224-9D47-C6BF-25DED8566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000">
                <a:solidFill>
                  <a:schemeClr val="accent2">
                    <a:lumMod val="20000"/>
                    <a:lumOff val="80000"/>
                  </a:schemeClr>
                </a:solidFill>
              </a:rPr>
              <a:t>Q&amp;A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888B40D-3351-22A2-9B7B-835986DA5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ctr">
            <a:normAutofit/>
          </a:bodyPr>
          <a:lstStyle/>
          <a:p>
            <a:r>
              <a:rPr lang="en-US" sz="2400"/>
              <a:t>Got Any 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4A6019-CF3D-7A9A-597B-4A07C69A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 descr="Magnifying glass and question mark">
            <a:extLst>
              <a:ext uri="{FF2B5EF4-FFF2-40B4-BE49-F238E27FC236}">
                <a16:creationId xmlns:a16="http://schemas.microsoft.com/office/drawing/2014/main" id="{50612954-0B02-E4FE-872D-B0AA05C26F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712" b="13094"/>
          <a:stretch/>
        </p:blipFill>
        <p:spPr>
          <a:xfrm>
            <a:off x="447816" y="601200"/>
            <a:ext cx="11292840" cy="4204800"/>
          </a:xfrm>
          <a:prstGeom prst="rect">
            <a:avLst/>
          </a:prstGeom>
          <a:noFill/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6CDB0D0-60A5-8807-213E-38F13BEE7F00}"/>
              </a:ext>
            </a:extLst>
          </p:cNvPr>
          <p:cNvSpPr txBox="1">
            <a:spLocks/>
          </p:cNvSpPr>
          <p:nvPr/>
        </p:nvSpPr>
        <p:spPr>
          <a:xfrm>
            <a:off x="913794" y="4819137"/>
            <a:ext cx="10353761" cy="9403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/>
              <a:t>Demonstration + Q&amp;A</a:t>
            </a:r>
          </a:p>
        </p:txBody>
      </p:sp>
    </p:spTree>
    <p:extLst>
      <p:ext uri="{BB962C8B-B14F-4D97-AF65-F5344CB8AC3E}">
        <p14:creationId xmlns:p14="http://schemas.microsoft.com/office/powerpoint/2010/main" val="1674759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4" y="3505095"/>
            <a:ext cx="3320470" cy="262900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2"/>
                </a:solidFill>
              </a:rPr>
              <a:t>Email us:</a:t>
            </a:r>
            <a:br>
              <a:rPr lang="en-US">
                <a:solidFill>
                  <a:schemeClr val="bg2"/>
                </a:solidFill>
              </a:rPr>
            </a:br>
            <a:r>
              <a:rPr lang="en-US">
                <a:solidFill>
                  <a:schemeClr val="bg2"/>
                </a:solidFill>
                <a:hlinkClick r:id="rId3"/>
              </a:rPr>
              <a:t>evillan5@msudenver.edu</a:t>
            </a:r>
            <a:endParaRPr lang="en-US">
              <a:solidFill>
                <a:schemeClr val="bg2"/>
              </a:solidFill>
            </a:endParaRPr>
          </a:p>
          <a:p>
            <a:r>
              <a:rPr lang="en-US">
                <a:solidFill>
                  <a:schemeClr val="bg2"/>
                </a:solidFill>
                <a:hlinkClick r:id="rId4"/>
              </a:rPr>
              <a:t>ldoizak1@msudenver.edu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52A634-5E38-12E3-5225-A077E8763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0C3C0-B956-5D5B-A39C-E84B91785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2358311"/>
            <a:ext cx="9001462" cy="2387600"/>
          </a:xfrm>
        </p:spPr>
        <p:txBody>
          <a:bodyPr anchor="b">
            <a:normAutofit/>
          </a:bodyPr>
          <a:lstStyle/>
          <a:p>
            <a:r>
              <a:rPr lang="en-US" sz="8000"/>
              <a:t>Project Description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580A88-3C20-19CD-4554-E6966C30D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ircuit board with many wires&#10;&#10;AI-generated content may be incorrect.">
            <a:extLst>
              <a:ext uri="{FF2B5EF4-FFF2-40B4-BE49-F238E27FC236}">
                <a16:creationId xmlns:a16="http://schemas.microsoft.com/office/drawing/2014/main" id="{154F9877-5670-9E96-2FBF-4C9D8AD8B3B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rcRect r="25022"/>
          <a:stretch/>
        </p:blipFill>
        <p:spPr>
          <a:xfrm rot="16200000">
            <a:off x="2668015" y="-2665985"/>
            <a:ext cx="6855970" cy="12192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DE0D6BE-330A-422D-9BD9-1E18F73C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6785D0-77EC-ED7C-C87B-90066C0D1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D1292-622B-5ADA-910F-DD2A05D2B0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96064"/>
            <a:ext cx="10353762" cy="3695136"/>
          </a:xfrm>
        </p:spPr>
        <p:txBody>
          <a:bodyPr vert="horz" lIns="91440" tIns="45720" rIns="91440" bIns="45720" rtlCol="0">
            <a:normAutofit/>
          </a:bodyPr>
          <a:lstStyle/>
          <a:p>
            <a:pPr marR="0">
              <a:spcAft>
                <a:spcPts val="500"/>
              </a:spcAft>
            </a:pPr>
            <a:r>
              <a:rPr lang="en-US">
                <a:ln>
                  <a:noFill/>
                </a:ln>
              </a:rPr>
              <a:t>A device was developed to take a colored image captured by a camera and apply color manipulation. </a:t>
            </a:r>
          </a:p>
          <a:p>
            <a:pPr marR="0">
              <a:spcAft>
                <a:spcPts val="500"/>
              </a:spcAft>
            </a:pPr>
            <a:r>
              <a:rPr lang="en-US">
                <a:ln>
                  <a:noFill/>
                </a:ln>
              </a:rPr>
              <a:t>By using user-based inputs, specific colors are filtered. The modified image is displayed to the user and stored internally. Alongside this, a greyscale filter feature was created to show greyscale rather than showing a black image when all colors are filtered out.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6B36C2-FE39-6851-7954-897BEE608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90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610F6-5408-0F8B-D147-61837AB63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/>
              <a:t>Examples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7988B4-B765-EFD5-6AEE-660796B01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 descr="A fence in front of a house&#10;&#10;AI-generated content may be incorrect.">
            <a:extLst>
              <a:ext uri="{FF2B5EF4-FFF2-40B4-BE49-F238E27FC236}">
                <a16:creationId xmlns:a16="http://schemas.microsoft.com/office/drawing/2014/main" id="{5339FBBC-A941-2916-F6C0-B31E3F2F5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803" y="1935921"/>
            <a:ext cx="1628756" cy="1628756"/>
          </a:xfrm>
          <a:prstGeom prst="rect">
            <a:avLst/>
          </a:prstGeom>
        </p:spPr>
      </p:pic>
      <p:pic>
        <p:nvPicPr>
          <p:cNvPr id="10" name="Picture 9" descr="A house with a fence and trees in the background&#10;&#10;AI-generated content may be incorrect.">
            <a:extLst>
              <a:ext uri="{FF2B5EF4-FFF2-40B4-BE49-F238E27FC236}">
                <a16:creationId xmlns:a16="http://schemas.microsoft.com/office/drawing/2014/main" id="{4F0AEFDD-0C81-DB96-518F-C984B210C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823" y="1935921"/>
            <a:ext cx="1628756" cy="1628756"/>
          </a:xfrm>
          <a:prstGeom prst="rect">
            <a:avLst/>
          </a:prstGeom>
        </p:spPr>
      </p:pic>
      <p:pic>
        <p:nvPicPr>
          <p:cNvPr id="12" name="Picture 11" descr="A house with a fence and a pink sky&#10;&#10;AI-generated content may be incorrect.">
            <a:extLst>
              <a:ext uri="{FF2B5EF4-FFF2-40B4-BE49-F238E27FC236}">
                <a16:creationId xmlns:a16="http://schemas.microsoft.com/office/drawing/2014/main" id="{F418AD5E-DA16-CC4E-B929-08C816191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696" y="1945505"/>
            <a:ext cx="1628756" cy="1628756"/>
          </a:xfrm>
          <a:prstGeom prst="rect">
            <a:avLst/>
          </a:prstGeom>
        </p:spPr>
      </p:pic>
      <p:pic>
        <p:nvPicPr>
          <p:cNvPr id="14" name="Picture 13" descr="A red sky with trees and a house&#10;&#10;AI-generated content may be incorrect.">
            <a:extLst>
              <a:ext uri="{FF2B5EF4-FFF2-40B4-BE49-F238E27FC236}">
                <a16:creationId xmlns:a16="http://schemas.microsoft.com/office/drawing/2014/main" id="{51AB906C-A777-0A86-CB2B-FBA4734CC6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7452" y="1955089"/>
            <a:ext cx="1609588" cy="1609588"/>
          </a:xfrm>
          <a:prstGeom prst="rect">
            <a:avLst/>
          </a:prstGeom>
        </p:spPr>
      </p:pic>
      <p:pic>
        <p:nvPicPr>
          <p:cNvPr id="24" name="Picture 23" descr="A fence and trees in the background&#10;&#10;AI-generated content may be incorrect.">
            <a:extLst>
              <a:ext uri="{FF2B5EF4-FFF2-40B4-BE49-F238E27FC236}">
                <a16:creationId xmlns:a16="http://schemas.microsoft.com/office/drawing/2014/main" id="{9AA379F5-311E-5D9C-2715-3DF103927F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0803" y="3574261"/>
            <a:ext cx="1628756" cy="1628756"/>
          </a:xfrm>
          <a:prstGeom prst="rect">
            <a:avLst/>
          </a:prstGeom>
        </p:spPr>
      </p:pic>
      <p:pic>
        <p:nvPicPr>
          <p:cNvPr id="28" name="Content Placeholder 27" descr="A house with a green screen&#10;&#10;AI-generated content may be incorrect.">
            <a:extLst>
              <a:ext uri="{FF2B5EF4-FFF2-40B4-BE49-F238E27FC236}">
                <a16:creationId xmlns:a16="http://schemas.microsoft.com/office/drawing/2014/main" id="{4DA023F2-E87C-332F-7655-C8E52B2A02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2752823" y="3583845"/>
            <a:ext cx="1619172" cy="1619172"/>
          </a:xfrm>
        </p:spPr>
      </p:pic>
      <p:pic>
        <p:nvPicPr>
          <p:cNvPr id="30" name="Picture 29" descr="A house with a fence and a tree in the background&#10;&#10;AI-generated content may be incorrect.">
            <a:extLst>
              <a:ext uri="{FF2B5EF4-FFF2-40B4-BE49-F238E27FC236}">
                <a16:creationId xmlns:a16="http://schemas.microsoft.com/office/drawing/2014/main" id="{FE1A64E5-D191-614F-ECAF-DF605AC785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68696" y="3570431"/>
            <a:ext cx="1619172" cy="1619172"/>
          </a:xfrm>
          <a:prstGeom prst="rect">
            <a:avLst/>
          </a:prstGeom>
        </p:spPr>
      </p:pic>
      <p:pic>
        <p:nvPicPr>
          <p:cNvPr id="32" name="Picture 31" descr="A black and white image of a building&#10;&#10;AI-generated content may be incorrect.">
            <a:extLst>
              <a:ext uri="{FF2B5EF4-FFF2-40B4-BE49-F238E27FC236}">
                <a16:creationId xmlns:a16="http://schemas.microsoft.com/office/drawing/2014/main" id="{0CAC1994-919E-0BCF-3B9F-A8F1E6AE73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87868" y="3560847"/>
            <a:ext cx="1628756" cy="1628756"/>
          </a:xfrm>
          <a:prstGeom prst="rect">
            <a:avLst/>
          </a:prstGeom>
        </p:spPr>
      </p:pic>
      <p:pic>
        <p:nvPicPr>
          <p:cNvPr id="34" name="Picture 3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6380E92-58A5-2ECF-C745-40D2142EF6E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00990" y="5170435"/>
            <a:ext cx="1628755" cy="496184"/>
          </a:xfrm>
          <a:prstGeom prst="rect">
            <a:avLst/>
          </a:prstGeom>
        </p:spPr>
      </p:pic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9BAAA879-C0F9-FA79-3E3B-4AE630FBB4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703969"/>
              </p:ext>
            </p:extLst>
          </p:nvPr>
        </p:nvGraphicFramePr>
        <p:xfrm>
          <a:off x="7720209" y="1935921"/>
          <a:ext cx="3288675" cy="3695695"/>
        </p:xfrm>
        <a:graphic>
          <a:graphicData uri="http://schemas.openxmlformats.org/drawingml/2006/table">
            <a:tbl>
              <a:tblPr/>
              <a:tblGrid>
                <a:gridCol w="657731">
                  <a:extLst>
                    <a:ext uri="{9D8B030D-6E8A-4147-A177-3AD203B41FA5}">
                      <a16:colId xmlns:a16="http://schemas.microsoft.com/office/drawing/2014/main" val="1454409134"/>
                    </a:ext>
                  </a:extLst>
                </a:gridCol>
                <a:gridCol w="657731">
                  <a:extLst>
                    <a:ext uri="{9D8B030D-6E8A-4147-A177-3AD203B41FA5}">
                      <a16:colId xmlns:a16="http://schemas.microsoft.com/office/drawing/2014/main" val="3082425723"/>
                    </a:ext>
                  </a:extLst>
                </a:gridCol>
                <a:gridCol w="657741">
                  <a:extLst>
                    <a:ext uri="{9D8B030D-6E8A-4147-A177-3AD203B41FA5}">
                      <a16:colId xmlns:a16="http://schemas.microsoft.com/office/drawing/2014/main" val="2445888059"/>
                    </a:ext>
                  </a:extLst>
                </a:gridCol>
                <a:gridCol w="657731">
                  <a:extLst>
                    <a:ext uri="{9D8B030D-6E8A-4147-A177-3AD203B41FA5}">
                      <a16:colId xmlns:a16="http://schemas.microsoft.com/office/drawing/2014/main" val="62804511"/>
                    </a:ext>
                  </a:extLst>
                </a:gridCol>
                <a:gridCol w="657741">
                  <a:extLst>
                    <a:ext uri="{9D8B030D-6E8A-4147-A177-3AD203B41FA5}">
                      <a16:colId xmlns:a16="http://schemas.microsoft.com/office/drawing/2014/main" val="27621808"/>
                    </a:ext>
                  </a:extLst>
                </a:gridCol>
              </a:tblGrid>
              <a:tr h="364273"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b="1" kern="14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Color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3CC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b="1" kern="14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Button 3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3CC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b="1" kern="14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Button 2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3CC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b="1" kern="14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Button 1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3CC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b="1" kern="14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Grayscale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3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428412"/>
                  </a:ext>
                </a:extLst>
              </a:tr>
              <a:tr h="370158"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RGB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7F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LOW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7F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LOW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7F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LOW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7F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LOW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7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525090"/>
                  </a:ext>
                </a:extLst>
              </a:tr>
              <a:tr h="370158"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RG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LOW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LOW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HIGH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LOW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427496"/>
                  </a:ext>
                </a:extLst>
              </a:tr>
              <a:tr h="370158"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RB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7F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LOW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7F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HIGH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7F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LOW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7F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LOW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7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062451"/>
                  </a:ext>
                </a:extLst>
              </a:tr>
              <a:tr h="370158"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RED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LOW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HIGH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HIGH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LOW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917927"/>
                  </a:ext>
                </a:extLst>
              </a:tr>
              <a:tr h="370158"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GB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7F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HIGH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7F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LOW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7F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LOW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7F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LOW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7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947608"/>
                  </a:ext>
                </a:extLst>
              </a:tr>
              <a:tr h="370158"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GREEN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HIGH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LOW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HIGH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LOW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716928"/>
                  </a:ext>
                </a:extLst>
              </a:tr>
              <a:tr h="370158"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BLUE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7F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HIGH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7F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HIGH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7F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LOW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7F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LOW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7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666923"/>
                  </a:ext>
                </a:extLst>
              </a:tr>
              <a:tr h="370158"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BLACK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HIGH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HIGH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HIGH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LOW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2053085"/>
                  </a:ext>
                </a:extLst>
              </a:tr>
              <a:tr h="370158"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GRAY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7F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7F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7F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7F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HIGH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7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685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577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33268-3C5F-8181-7BCB-174FC9560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9858F-50CA-DD75-77DC-D7AD7085FA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2814506"/>
            <a:ext cx="9001462" cy="1228987"/>
          </a:xfrm>
        </p:spPr>
        <p:txBody>
          <a:bodyPr anchor="b">
            <a:noAutofit/>
          </a:bodyPr>
          <a:lstStyle/>
          <a:p>
            <a:r>
              <a:rPr lang="en-US" sz="8000"/>
              <a:t>Development</a:t>
            </a:r>
            <a:endParaRPr lang="en-US" sz="36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386C2D-5162-67AC-5DD6-15488AE4C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540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D803E-818C-EBD0-7B9F-5EA393C5A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OBJECTIVES FOR PROJECT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9473065-0B88-2BE6-443F-95F4F7D2382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02352799"/>
              </p:ext>
            </p:extLst>
          </p:nvPr>
        </p:nvGraphicFramePr>
        <p:xfrm>
          <a:off x="914400" y="2417233"/>
          <a:ext cx="10353675" cy="3305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83A71-3DA3-23BD-3BD9-2157065B0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5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04872-E48E-91C8-3BE3-13A65749A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62926-DF3A-A17F-144A-9A79E4D4F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2824555"/>
            <a:ext cx="9001462" cy="1208890"/>
          </a:xfrm>
        </p:spPr>
        <p:txBody>
          <a:bodyPr anchor="b">
            <a:normAutofit fontScale="90000"/>
          </a:bodyPr>
          <a:lstStyle/>
          <a:p>
            <a:r>
              <a:rPr lang="en-US" sz="8800"/>
              <a:t>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A52A67-07BD-1971-8D48-1C74D2065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377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1837CB0-4F29-4E03-BEC4-55C6733B9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041107-C7DB-C14A-18FC-07E5266D7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091" y="1929282"/>
            <a:ext cx="5080634" cy="9691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Microcontroller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D88930-4447-5EFE-FED1-861884E13E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13196" y="3017957"/>
            <a:ext cx="5147308" cy="18097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The Microcontroller serves to transmit and receive the image and user input information to their respective location.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771D68-E8BF-4D31-ADBB-CE99B19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5229225" cy="5391150"/>
          </a:xfrm>
          <a:prstGeom prst="rect">
            <a:avLst/>
          </a:prstGeom>
          <a:solidFill>
            <a:schemeClr val="bg1"/>
          </a:solidFill>
          <a:ln w="190500" cap="sq">
            <a:solidFill>
              <a:schemeClr val="bg1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Processor">
            <a:extLst>
              <a:ext uri="{FF2B5EF4-FFF2-40B4-BE49-F238E27FC236}">
                <a16:creationId xmlns:a16="http://schemas.microsoft.com/office/drawing/2014/main" id="{B785C84B-1336-0812-5056-17520A161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1857" y="1203770"/>
            <a:ext cx="4450460" cy="4450460"/>
          </a:xfrm>
          <a:prstGeom prst="rect">
            <a:avLst/>
          </a:prstGeom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D4DBD54-1DE0-451E-9FDE-4116146F1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496" y="799817"/>
            <a:ext cx="5109182" cy="5258367"/>
          </a:xfrm>
          <a:prstGeom prst="rect">
            <a:avLst/>
          </a:prstGeom>
          <a:noFill/>
          <a:ln w="12700">
            <a:solidFill>
              <a:srgbClr val="2A5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E8573-98B3-CD2B-557A-7F48E3EDE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309360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408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22a8ed34-b6b4-4b6f-bde6-fb9c23744418" xsi:nil="true"/>
    <_activity xmlns="22a8ed34-b6b4-4b6f-bde6-fb9c23744418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CADFD2E68A7A49BF080AC466D9E70B" ma:contentTypeVersion="16" ma:contentTypeDescription="Create a new document." ma:contentTypeScope="" ma:versionID="38f31b3c41dd7dde93684bf1d1af5acd">
  <xsd:schema xmlns:xsd="http://www.w3.org/2001/XMLSchema" xmlns:xs="http://www.w3.org/2001/XMLSchema" xmlns:p="http://schemas.microsoft.com/office/2006/metadata/properties" xmlns:ns3="22a8ed34-b6b4-4b6f-bde6-fb9c23744418" xmlns:ns4="52b21db0-e617-40d5-9ff9-619f6c8b9b86" targetNamespace="http://schemas.microsoft.com/office/2006/metadata/properties" ma:root="true" ma:fieldsID="6d218fc000f219c611efe1bd29406835" ns3:_="" ns4:_="">
    <xsd:import namespace="22a8ed34-b6b4-4b6f-bde6-fb9c23744418"/>
    <xsd:import namespace="52b21db0-e617-40d5-9ff9-619f6c8b9b8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ObjectDetectorVersions" minOccurs="0"/>
                <xsd:element ref="ns3:MediaLengthInSecond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a8ed34-b6b4-4b6f-bde6-fb9c237444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b21db0-e617-40d5-9ff9-619f6c8b9b8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791575F-4C21-47C4-8D13-EB9BE66B536F}">
  <ds:schemaRefs>
    <ds:schemaRef ds:uri="http://schemas.openxmlformats.org/package/2006/metadata/core-properties"/>
    <ds:schemaRef ds:uri="http://purl.org/dc/terms/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52b21db0-e617-40d5-9ff9-619f6c8b9b86"/>
    <ds:schemaRef ds:uri="22a8ed34-b6b4-4b6f-bde6-fb9c23744418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A8F4FA9-E1B3-4E4D-8CA3-B8E82E883EA2}">
  <ds:schemaRefs>
    <ds:schemaRef ds:uri="22a8ed34-b6b4-4b6f-bde6-fb9c23744418"/>
    <ds:schemaRef ds:uri="52b21db0-e617-40d5-9ff9-619f6c8b9b8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42D3C2F-55A5-48C0-9D5A-95C7FF0389D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0</TotalTime>
  <Words>934</Words>
  <Application>Microsoft Office PowerPoint</Application>
  <PresentationFormat>Widescreen</PresentationFormat>
  <Paragraphs>222</Paragraphs>
  <Slides>22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Aptos</vt:lpstr>
      <vt:lpstr>Arial</vt:lpstr>
      <vt:lpstr>Bookman Old Style</vt:lpstr>
      <vt:lpstr>Calibri</vt:lpstr>
      <vt:lpstr>Gill Sans MT</vt:lpstr>
      <vt:lpstr>Rockwell</vt:lpstr>
      <vt:lpstr>Times New Roman</vt:lpstr>
      <vt:lpstr>Damask</vt:lpstr>
      <vt:lpstr>Senior Design Project:  Color Filter</vt:lpstr>
      <vt:lpstr>Presentation Outline</vt:lpstr>
      <vt:lpstr>Project Description</vt:lpstr>
      <vt:lpstr>Overview</vt:lpstr>
      <vt:lpstr>Examples</vt:lpstr>
      <vt:lpstr>Development</vt:lpstr>
      <vt:lpstr>OBJECTIVES FOR PROJECT</vt:lpstr>
      <vt:lpstr>Architecture</vt:lpstr>
      <vt:lpstr>Microcontroller</vt:lpstr>
      <vt:lpstr>MCU (Circuit)</vt:lpstr>
      <vt:lpstr>MCU (CODE)</vt:lpstr>
      <vt:lpstr>Color Filter</vt:lpstr>
      <vt:lpstr>Color Filter (Circuit)</vt:lpstr>
      <vt:lpstr>Color Filter (CODE)</vt:lpstr>
      <vt:lpstr>Grayscale</vt:lpstr>
      <vt:lpstr>GRAYSCALE (Circuit)</vt:lpstr>
      <vt:lpstr>GRAYSCALE (CODE)</vt:lpstr>
      <vt:lpstr>PowerPoint Presentation</vt:lpstr>
      <vt:lpstr>Challenges ENCOUNTERED</vt:lpstr>
      <vt:lpstr>Optimization</vt:lpstr>
      <vt:lpstr>Q&amp;A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Ezequiel Villanueva</dc:creator>
  <cp:lastModifiedBy>Ezequiel Villanueva-Mendoza</cp:lastModifiedBy>
  <cp:revision>2</cp:revision>
  <dcterms:created xsi:type="dcterms:W3CDTF">2024-12-01T22:39:57Z</dcterms:created>
  <dcterms:modified xsi:type="dcterms:W3CDTF">2025-05-08T00:14:50Z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0x0101008BCADFD2E68A7A49BF080AC466D9E70B</vt:lpwstr>
  </property>
</Properties>
</file>